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2" r:id="rId1"/>
  </p:sldMasterIdLst>
  <p:notesMasterIdLst>
    <p:notesMasterId r:id="rId18"/>
  </p:notesMasterIdLst>
  <p:sldIdLst>
    <p:sldId id="293" r:id="rId2"/>
    <p:sldId id="256" r:id="rId3"/>
    <p:sldId id="257" r:id="rId4"/>
    <p:sldId id="260" r:id="rId5"/>
    <p:sldId id="263" r:id="rId6"/>
    <p:sldId id="283" r:id="rId7"/>
    <p:sldId id="287" r:id="rId8"/>
    <p:sldId id="265" r:id="rId9"/>
    <p:sldId id="267" r:id="rId10"/>
    <p:sldId id="276" r:id="rId11"/>
    <p:sldId id="281" r:id="rId12"/>
    <p:sldId id="270" r:id="rId13"/>
    <p:sldId id="299" r:id="rId14"/>
    <p:sldId id="278" r:id="rId15"/>
    <p:sldId id="271" r:id="rId16"/>
    <p:sldId id="292" r:id="rId17"/>
  </p:sldIdLst>
  <p:sldSz cx="12192000" cy="6858000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B25B"/>
    <a:srgbClr val="FCFFF9"/>
    <a:srgbClr val="D2EAB9"/>
    <a:srgbClr val="BAD4A4"/>
    <a:srgbClr val="D8E7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6" autoAdjust="0"/>
    <p:restoredTop sz="76906" autoAdjust="0"/>
  </p:normalViewPr>
  <p:slideViewPr>
    <p:cSldViewPr snapToGrid="0">
      <p:cViewPr varScale="1">
        <p:scale>
          <a:sx n="70" d="100"/>
          <a:sy n="70" d="100"/>
        </p:scale>
        <p:origin x="669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3B234F-BD25-4D85-80B7-B8A4D3BB2B4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6_4" csCatId="accent6" phldr="1"/>
      <dgm:spPr/>
      <dgm:t>
        <a:bodyPr/>
        <a:lstStyle/>
        <a:p>
          <a:endParaRPr lang="en-US"/>
        </a:p>
      </dgm:t>
    </dgm:pt>
    <dgm:pt modelId="{CA153F65-B45F-4E39-A4DC-A6C609D1ACE4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>
              <a:solidFill>
                <a:schemeClr val="bg1"/>
              </a:solidFill>
            </a:rPr>
            <a:t>2. Entwurf</a:t>
          </a:r>
          <a:endParaRPr lang="en-US" dirty="0">
            <a:solidFill>
              <a:schemeClr val="bg1"/>
            </a:solidFill>
          </a:endParaRPr>
        </a:p>
      </dgm:t>
    </dgm:pt>
    <dgm:pt modelId="{B0A094C8-BA53-4032-BC4C-1FCD2EDB596E}" type="parTrans" cxnId="{D41958AC-5B3E-467F-B92F-BC619370A158}">
      <dgm:prSet/>
      <dgm:spPr/>
      <dgm:t>
        <a:bodyPr/>
        <a:lstStyle/>
        <a:p>
          <a:endParaRPr lang="en-US"/>
        </a:p>
      </dgm:t>
    </dgm:pt>
    <dgm:pt modelId="{485912C1-1917-4ABF-B188-9AEF2A318B37}" type="sibTrans" cxnId="{D41958AC-5B3E-467F-B92F-BC619370A158}">
      <dgm:prSet/>
      <dgm:spPr/>
      <dgm:t>
        <a:bodyPr/>
        <a:lstStyle/>
        <a:p>
          <a:endParaRPr lang="en-US"/>
        </a:p>
      </dgm:t>
    </dgm:pt>
    <dgm:pt modelId="{0E42F516-2C9F-471F-A7DC-155EBA902F56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>
              <a:solidFill>
                <a:schemeClr val="bg1"/>
              </a:solidFill>
            </a:rPr>
            <a:t>3. Implementierung</a:t>
          </a:r>
          <a:endParaRPr lang="en-US" dirty="0">
            <a:solidFill>
              <a:schemeClr val="bg1"/>
            </a:solidFill>
          </a:endParaRPr>
        </a:p>
      </dgm:t>
    </dgm:pt>
    <dgm:pt modelId="{8798ADF5-D3DC-4D03-9F89-FE26404C44AA}" type="parTrans" cxnId="{260410E2-DD7E-424F-BBEA-D65FE8B38DEC}">
      <dgm:prSet/>
      <dgm:spPr/>
      <dgm:t>
        <a:bodyPr/>
        <a:lstStyle/>
        <a:p>
          <a:endParaRPr lang="en-US"/>
        </a:p>
      </dgm:t>
    </dgm:pt>
    <dgm:pt modelId="{7C3AB21A-B7D5-4823-96DD-77FDE162F364}" type="sibTrans" cxnId="{260410E2-DD7E-424F-BBEA-D65FE8B38DEC}">
      <dgm:prSet/>
      <dgm:spPr/>
      <dgm:t>
        <a:bodyPr/>
        <a:lstStyle/>
        <a:p>
          <a:endParaRPr lang="en-US"/>
        </a:p>
      </dgm:t>
    </dgm:pt>
    <dgm:pt modelId="{1C71D91A-43A4-4B67-9B70-BD248B996794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>
              <a:solidFill>
                <a:schemeClr val="bg1"/>
              </a:solidFill>
            </a:rPr>
            <a:t>4.Live Vorstellung unserer Website</a:t>
          </a:r>
          <a:endParaRPr lang="en-US" dirty="0">
            <a:solidFill>
              <a:schemeClr val="bg1"/>
            </a:solidFill>
          </a:endParaRPr>
        </a:p>
      </dgm:t>
    </dgm:pt>
    <dgm:pt modelId="{F074E6E7-3D7E-455C-A85C-64DB5791DCE1}" type="parTrans" cxnId="{243B0C43-B91A-45A0-B3D4-ED275500CD27}">
      <dgm:prSet/>
      <dgm:spPr/>
      <dgm:t>
        <a:bodyPr/>
        <a:lstStyle/>
        <a:p>
          <a:endParaRPr lang="en-US"/>
        </a:p>
      </dgm:t>
    </dgm:pt>
    <dgm:pt modelId="{43553958-01D1-4D2D-9092-F26F9587D0D9}" type="sibTrans" cxnId="{243B0C43-B91A-45A0-B3D4-ED275500CD27}">
      <dgm:prSet/>
      <dgm:spPr/>
      <dgm:t>
        <a:bodyPr/>
        <a:lstStyle/>
        <a:p>
          <a:endParaRPr lang="en-US"/>
        </a:p>
      </dgm:t>
    </dgm:pt>
    <dgm:pt modelId="{6C66D103-78EC-40B3-8263-052E648650A9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>
              <a:solidFill>
                <a:schemeClr val="bg1"/>
              </a:solidFill>
            </a:rPr>
            <a:t>1. Planung und Analyse </a:t>
          </a:r>
          <a:endParaRPr lang="en-US" dirty="0">
            <a:solidFill>
              <a:schemeClr val="bg1"/>
            </a:solidFill>
          </a:endParaRPr>
        </a:p>
      </dgm:t>
    </dgm:pt>
    <dgm:pt modelId="{9EFFA5D6-7E28-4F11-A80B-DB77FC100025}" type="sibTrans" cxnId="{ECB1BD59-F346-4164-A6FC-BC00CE12544F}">
      <dgm:prSet/>
      <dgm:spPr/>
      <dgm:t>
        <a:bodyPr/>
        <a:lstStyle/>
        <a:p>
          <a:endParaRPr lang="en-US"/>
        </a:p>
      </dgm:t>
    </dgm:pt>
    <dgm:pt modelId="{D844F814-A0DC-4752-BCF0-BDDBF497A1C5}" type="parTrans" cxnId="{ECB1BD59-F346-4164-A6FC-BC00CE12544F}">
      <dgm:prSet/>
      <dgm:spPr/>
      <dgm:t>
        <a:bodyPr/>
        <a:lstStyle/>
        <a:p>
          <a:endParaRPr lang="en-US"/>
        </a:p>
      </dgm:t>
    </dgm:pt>
    <dgm:pt modelId="{49A5B2DA-D876-4655-95A1-BF9E443C48D5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>
              <a:solidFill>
                <a:schemeClr val="bg1"/>
              </a:solidFill>
            </a:rPr>
            <a:t>5. Fazit</a:t>
          </a:r>
          <a:endParaRPr lang="en-US" dirty="0">
            <a:solidFill>
              <a:schemeClr val="bg1"/>
            </a:solidFill>
          </a:endParaRPr>
        </a:p>
      </dgm:t>
    </dgm:pt>
    <dgm:pt modelId="{B5B2215A-4F9B-4258-84DB-575B917962DF}" type="parTrans" cxnId="{97DC0459-5B6E-4A7A-B3B6-C7E8F8055B88}">
      <dgm:prSet/>
      <dgm:spPr/>
      <dgm:t>
        <a:bodyPr/>
        <a:lstStyle/>
        <a:p>
          <a:endParaRPr lang="de-DE"/>
        </a:p>
      </dgm:t>
    </dgm:pt>
    <dgm:pt modelId="{665A6079-3684-4744-BE1E-3461EC2247C4}" type="sibTrans" cxnId="{97DC0459-5B6E-4A7A-B3B6-C7E8F8055B88}">
      <dgm:prSet/>
      <dgm:spPr/>
      <dgm:t>
        <a:bodyPr/>
        <a:lstStyle/>
        <a:p>
          <a:endParaRPr lang="de-DE"/>
        </a:p>
      </dgm:t>
    </dgm:pt>
    <dgm:pt modelId="{D6282DBF-B3C8-42FE-AE44-7B47A4CFD636}" type="pres">
      <dgm:prSet presAssocID="{473B234F-BD25-4D85-80B7-B8A4D3BB2B44}" presName="root" presStyleCnt="0">
        <dgm:presLayoutVars>
          <dgm:dir/>
          <dgm:resizeHandles val="exact"/>
        </dgm:presLayoutVars>
      </dgm:prSet>
      <dgm:spPr/>
    </dgm:pt>
    <dgm:pt modelId="{51F19F97-1D58-4EEF-A986-F7E2E7669BEE}" type="pres">
      <dgm:prSet presAssocID="{6C66D103-78EC-40B3-8263-052E648650A9}" presName="compNode" presStyleCnt="0"/>
      <dgm:spPr/>
    </dgm:pt>
    <dgm:pt modelId="{5656634C-C722-4056-8B00-E17D7835DD49}" type="pres">
      <dgm:prSet presAssocID="{6C66D103-78EC-40B3-8263-052E648650A9}" presName="bgRect" presStyleLbl="bgShp" presStyleIdx="0" presStyleCnt="5"/>
      <dgm:spPr>
        <a:solidFill>
          <a:srgbClr val="83B25B"/>
        </a:solidFill>
      </dgm:spPr>
    </dgm:pt>
    <dgm:pt modelId="{D05A1C8F-153F-48E0-BA68-D0C084E2C870}" type="pres">
      <dgm:prSet presAssocID="{6C66D103-78EC-40B3-8263-052E648650A9}" presName="iconRect" presStyleLbl="node1" presStyleIdx="0" presStyleCnt="5"/>
      <dgm:spPr>
        <a:solidFill>
          <a:srgbClr val="83B25B"/>
        </a:solidFill>
        <a:ln>
          <a:solidFill>
            <a:srgbClr val="83B25B"/>
          </a:solidFill>
        </a:ln>
      </dgm:spPr>
    </dgm:pt>
    <dgm:pt modelId="{91BEB2C7-B0E1-44B0-A3D2-F955E296D21A}" type="pres">
      <dgm:prSet presAssocID="{6C66D103-78EC-40B3-8263-052E648650A9}" presName="spaceRect" presStyleCnt="0"/>
      <dgm:spPr/>
    </dgm:pt>
    <dgm:pt modelId="{73BFCA5D-4D92-4CD0-A02D-66BD9CECDEDE}" type="pres">
      <dgm:prSet presAssocID="{6C66D103-78EC-40B3-8263-052E648650A9}" presName="parTx" presStyleLbl="revTx" presStyleIdx="0" presStyleCnt="5">
        <dgm:presLayoutVars>
          <dgm:chMax val="0"/>
          <dgm:chPref val="0"/>
        </dgm:presLayoutVars>
      </dgm:prSet>
      <dgm:spPr/>
    </dgm:pt>
    <dgm:pt modelId="{B9735F69-771E-4B56-A3FF-DF27F55D5297}" type="pres">
      <dgm:prSet presAssocID="{9EFFA5D6-7E28-4F11-A80B-DB77FC100025}" presName="sibTrans" presStyleCnt="0"/>
      <dgm:spPr/>
    </dgm:pt>
    <dgm:pt modelId="{B019CD36-4478-4C8C-B933-948E8011362E}" type="pres">
      <dgm:prSet presAssocID="{CA153F65-B45F-4E39-A4DC-A6C609D1ACE4}" presName="compNode" presStyleCnt="0"/>
      <dgm:spPr/>
    </dgm:pt>
    <dgm:pt modelId="{8DCA47FD-4B0C-4310-9C92-4C6625740071}" type="pres">
      <dgm:prSet presAssocID="{CA153F65-B45F-4E39-A4DC-A6C609D1ACE4}" presName="bgRect" presStyleLbl="bgShp" presStyleIdx="1" presStyleCnt="5"/>
      <dgm:spPr>
        <a:solidFill>
          <a:srgbClr val="83B25B"/>
        </a:solidFill>
      </dgm:spPr>
    </dgm:pt>
    <dgm:pt modelId="{FC3FD877-2744-4E16-B35E-19F268592DD3}" type="pres">
      <dgm:prSet presAssocID="{CA153F65-B45F-4E39-A4DC-A6C609D1ACE4}" presName="iconRect" presStyleLbl="node1" presStyleIdx="1" presStyleCnt="5"/>
      <dgm:spPr>
        <a:solidFill>
          <a:srgbClr val="83B25B"/>
        </a:solidFill>
        <a:ln>
          <a:solidFill>
            <a:srgbClr val="83B25B"/>
          </a:solidFill>
        </a:ln>
      </dgm:spPr>
    </dgm:pt>
    <dgm:pt modelId="{6A28D21E-016C-4ECA-B5AE-21403F776B81}" type="pres">
      <dgm:prSet presAssocID="{CA153F65-B45F-4E39-A4DC-A6C609D1ACE4}" presName="spaceRect" presStyleCnt="0"/>
      <dgm:spPr/>
    </dgm:pt>
    <dgm:pt modelId="{A586FC17-3E3C-48EE-9A99-489B48E6A292}" type="pres">
      <dgm:prSet presAssocID="{CA153F65-B45F-4E39-A4DC-A6C609D1ACE4}" presName="parTx" presStyleLbl="revTx" presStyleIdx="1" presStyleCnt="5">
        <dgm:presLayoutVars>
          <dgm:chMax val="0"/>
          <dgm:chPref val="0"/>
        </dgm:presLayoutVars>
      </dgm:prSet>
      <dgm:spPr/>
    </dgm:pt>
    <dgm:pt modelId="{D1D6B8E6-52B8-46B7-89B1-FDA6C4ED1C39}" type="pres">
      <dgm:prSet presAssocID="{485912C1-1917-4ABF-B188-9AEF2A318B37}" presName="sibTrans" presStyleCnt="0"/>
      <dgm:spPr/>
    </dgm:pt>
    <dgm:pt modelId="{EABEE62A-5CD1-4ED2-8AD3-483C6D6CB537}" type="pres">
      <dgm:prSet presAssocID="{0E42F516-2C9F-471F-A7DC-155EBA902F56}" presName="compNode" presStyleCnt="0"/>
      <dgm:spPr/>
    </dgm:pt>
    <dgm:pt modelId="{2140A32A-C084-4B50-AD62-864F64370562}" type="pres">
      <dgm:prSet presAssocID="{0E42F516-2C9F-471F-A7DC-155EBA902F56}" presName="bgRect" presStyleLbl="bgShp" presStyleIdx="2" presStyleCnt="5"/>
      <dgm:spPr>
        <a:solidFill>
          <a:srgbClr val="83B25B"/>
        </a:solidFill>
      </dgm:spPr>
    </dgm:pt>
    <dgm:pt modelId="{CAABE232-D00C-44D9-A3A7-002C411964E7}" type="pres">
      <dgm:prSet presAssocID="{0E42F516-2C9F-471F-A7DC-155EBA902F56}" presName="iconRect" presStyleLbl="node1" presStyleIdx="2" presStyleCnt="5"/>
      <dgm:spPr>
        <a:solidFill>
          <a:srgbClr val="83B25B"/>
        </a:solidFill>
        <a:ln>
          <a:solidFill>
            <a:srgbClr val="83B25B"/>
          </a:solidFill>
        </a:ln>
      </dgm:spPr>
    </dgm:pt>
    <dgm:pt modelId="{DBD8CC2C-2D82-476B-9796-7270BF6B80EA}" type="pres">
      <dgm:prSet presAssocID="{0E42F516-2C9F-471F-A7DC-155EBA902F56}" presName="spaceRect" presStyleCnt="0"/>
      <dgm:spPr/>
    </dgm:pt>
    <dgm:pt modelId="{7BE44CAD-4909-4B4A-9FAA-709EE23DB6A1}" type="pres">
      <dgm:prSet presAssocID="{0E42F516-2C9F-471F-A7DC-155EBA902F56}" presName="parTx" presStyleLbl="revTx" presStyleIdx="2" presStyleCnt="5">
        <dgm:presLayoutVars>
          <dgm:chMax val="0"/>
          <dgm:chPref val="0"/>
        </dgm:presLayoutVars>
      </dgm:prSet>
      <dgm:spPr/>
    </dgm:pt>
    <dgm:pt modelId="{5D5609E5-5F4A-415A-AC71-79FF8D936233}" type="pres">
      <dgm:prSet presAssocID="{7C3AB21A-B7D5-4823-96DD-77FDE162F364}" presName="sibTrans" presStyleCnt="0"/>
      <dgm:spPr/>
    </dgm:pt>
    <dgm:pt modelId="{FEB0DFE0-BA20-4089-A855-F13398FA251E}" type="pres">
      <dgm:prSet presAssocID="{1C71D91A-43A4-4B67-9B70-BD248B996794}" presName="compNode" presStyleCnt="0"/>
      <dgm:spPr/>
    </dgm:pt>
    <dgm:pt modelId="{359EEB23-C9E9-4D9F-9C83-7E0A3F33300C}" type="pres">
      <dgm:prSet presAssocID="{1C71D91A-43A4-4B67-9B70-BD248B996794}" presName="bgRect" presStyleLbl="bgShp" presStyleIdx="3" presStyleCnt="5"/>
      <dgm:spPr>
        <a:solidFill>
          <a:srgbClr val="83B25B"/>
        </a:solidFill>
      </dgm:spPr>
    </dgm:pt>
    <dgm:pt modelId="{7FFBC173-1E80-44D8-ADD7-28C45AC7117E}" type="pres">
      <dgm:prSet presAssocID="{1C71D91A-43A4-4B67-9B70-BD248B996794}" presName="iconRect" presStyleLbl="node1" presStyleIdx="3" presStyleCnt="5"/>
      <dgm:spPr>
        <a:solidFill>
          <a:srgbClr val="83B25B"/>
        </a:solidFill>
        <a:ln>
          <a:solidFill>
            <a:srgbClr val="83B25B"/>
          </a:solidFill>
        </a:ln>
      </dgm:spPr>
    </dgm:pt>
    <dgm:pt modelId="{672CA258-A58B-4B7E-BA77-33C90906912B}" type="pres">
      <dgm:prSet presAssocID="{1C71D91A-43A4-4B67-9B70-BD248B996794}" presName="spaceRect" presStyleCnt="0"/>
      <dgm:spPr/>
    </dgm:pt>
    <dgm:pt modelId="{80ED8E8D-1FF7-47EC-B4E6-179986805AA1}" type="pres">
      <dgm:prSet presAssocID="{1C71D91A-43A4-4B67-9B70-BD248B996794}" presName="parTx" presStyleLbl="revTx" presStyleIdx="3" presStyleCnt="5">
        <dgm:presLayoutVars>
          <dgm:chMax val="0"/>
          <dgm:chPref val="0"/>
        </dgm:presLayoutVars>
      </dgm:prSet>
      <dgm:spPr/>
    </dgm:pt>
    <dgm:pt modelId="{435A1B52-A479-4C89-B472-DCFD90F2D73D}" type="pres">
      <dgm:prSet presAssocID="{43553958-01D1-4D2D-9092-F26F9587D0D9}" presName="sibTrans" presStyleCnt="0"/>
      <dgm:spPr/>
    </dgm:pt>
    <dgm:pt modelId="{90DF980A-BE2A-4C11-839F-CB73700AF8BF}" type="pres">
      <dgm:prSet presAssocID="{49A5B2DA-D876-4655-95A1-BF9E443C48D5}" presName="compNode" presStyleCnt="0"/>
      <dgm:spPr/>
    </dgm:pt>
    <dgm:pt modelId="{4EB328CB-E669-486B-ADB5-4BB666237700}" type="pres">
      <dgm:prSet presAssocID="{49A5B2DA-D876-4655-95A1-BF9E443C48D5}" presName="bgRect" presStyleLbl="bgShp" presStyleIdx="4" presStyleCnt="5"/>
      <dgm:spPr>
        <a:solidFill>
          <a:srgbClr val="83B25B"/>
        </a:solidFill>
      </dgm:spPr>
    </dgm:pt>
    <dgm:pt modelId="{07600B1B-1BCA-41D2-9CAC-4B7A704ED485}" type="pres">
      <dgm:prSet presAssocID="{49A5B2DA-D876-4655-95A1-BF9E443C48D5}" presName="iconRect" presStyleLbl="node1" presStyleIdx="4" presStyleCnt="5"/>
      <dgm:spPr>
        <a:solidFill>
          <a:srgbClr val="83B25B"/>
        </a:solidFill>
        <a:ln>
          <a:solidFill>
            <a:srgbClr val="83B25B"/>
          </a:solidFill>
        </a:ln>
      </dgm:spPr>
    </dgm:pt>
    <dgm:pt modelId="{E34B7554-05BD-44CA-AF59-71044CEDD5AF}" type="pres">
      <dgm:prSet presAssocID="{49A5B2DA-D876-4655-95A1-BF9E443C48D5}" presName="spaceRect" presStyleCnt="0"/>
      <dgm:spPr/>
    </dgm:pt>
    <dgm:pt modelId="{E695CAB3-0768-41B1-A258-7CE009161DAE}" type="pres">
      <dgm:prSet presAssocID="{49A5B2DA-D876-4655-95A1-BF9E443C48D5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67C9A92C-F918-433A-95F7-6AA924F15F3F}" type="presOf" srcId="{473B234F-BD25-4D85-80B7-B8A4D3BB2B44}" destId="{D6282DBF-B3C8-42FE-AE44-7B47A4CFD636}" srcOrd="0" destOrd="0" presId="urn:microsoft.com/office/officeart/2018/2/layout/IconVerticalSolidList"/>
    <dgm:cxn modelId="{43C52A37-DF60-4D65-AC9C-A522CF7EB372}" type="presOf" srcId="{49A5B2DA-D876-4655-95A1-BF9E443C48D5}" destId="{E695CAB3-0768-41B1-A258-7CE009161DAE}" srcOrd="0" destOrd="0" presId="urn:microsoft.com/office/officeart/2018/2/layout/IconVerticalSolidList"/>
    <dgm:cxn modelId="{243B0C43-B91A-45A0-B3D4-ED275500CD27}" srcId="{473B234F-BD25-4D85-80B7-B8A4D3BB2B44}" destId="{1C71D91A-43A4-4B67-9B70-BD248B996794}" srcOrd="3" destOrd="0" parTransId="{F074E6E7-3D7E-455C-A85C-64DB5791DCE1}" sibTransId="{43553958-01D1-4D2D-9092-F26F9587D0D9}"/>
    <dgm:cxn modelId="{23E22354-0E80-4225-B974-B1C2CA17000F}" type="presOf" srcId="{1C71D91A-43A4-4B67-9B70-BD248B996794}" destId="{80ED8E8D-1FF7-47EC-B4E6-179986805AA1}" srcOrd="0" destOrd="0" presId="urn:microsoft.com/office/officeart/2018/2/layout/IconVerticalSolidList"/>
    <dgm:cxn modelId="{97DC0459-5B6E-4A7A-B3B6-C7E8F8055B88}" srcId="{473B234F-BD25-4D85-80B7-B8A4D3BB2B44}" destId="{49A5B2DA-D876-4655-95A1-BF9E443C48D5}" srcOrd="4" destOrd="0" parTransId="{B5B2215A-4F9B-4258-84DB-575B917962DF}" sibTransId="{665A6079-3684-4744-BE1E-3461EC2247C4}"/>
    <dgm:cxn modelId="{ECB1BD59-F346-4164-A6FC-BC00CE12544F}" srcId="{473B234F-BD25-4D85-80B7-B8A4D3BB2B44}" destId="{6C66D103-78EC-40B3-8263-052E648650A9}" srcOrd="0" destOrd="0" parTransId="{D844F814-A0DC-4752-BCF0-BDDBF497A1C5}" sibTransId="{9EFFA5D6-7E28-4F11-A80B-DB77FC100025}"/>
    <dgm:cxn modelId="{D41958AC-5B3E-467F-B92F-BC619370A158}" srcId="{473B234F-BD25-4D85-80B7-B8A4D3BB2B44}" destId="{CA153F65-B45F-4E39-A4DC-A6C609D1ACE4}" srcOrd="1" destOrd="0" parTransId="{B0A094C8-BA53-4032-BC4C-1FCD2EDB596E}" sibTransId="{485912C1-1917-4ABF-B188-9AEF2A318B37}"/>
    <dgm:cxn modelId="{5B0606B6-E845-4219-966F-82A1CAB7BE43}" type="presOf" srcId="{6C66D103-78EC-40B3-8263-052E648650A9}" destId="{73BFCA5D-4D92-4CD0-A02D-66BD9CECDEDE}" srcOrd="0" destOrd="0" presId="urn:microsoft.com/office/officeart/2018/2/layout/IconVerticalSolidList"/>
    <dgm:cxn modelId="{7AD278D4-4E12-493F-B3A9-CA2EF3D6A963}" type="presOf" srcId="{0E42F516-2C9F-471F-A7DC-155EBA902F56}" destId="{7BE44CAD-4909-4B4A-9FAA-709EE23DB6A1}" srcOrd="0" destOrd="0" presId="urn:microsoft.com/office/officeart/2018/2/layout/IconVerticalSolidList"/>
    <dgm:cxn modelId="{260410E2-DD7E-424F-BBEA-D65FE8B38DEC}" srcId="{473B234F-BD25-4D85-80B7-B8A4D3BB2B44}" destId="{0E42F516-2C9F-471F-A7DC-155EBA902F56}" srcOrd="2" destOrd="0" parTransId="{8798ADF5-D3DC-4D03-9F89-FE26404C44AA}" sibTransId="{7C3AB21A-B7D5-4823-96DD-77FDE162F364}"/>
    <dgm:cxn modelId="{04584AED-8250-4C3F-A797-EDBC30EE357D}" type="presOf" srcId="{CA153F65-B45F-4E39-A4DC-A6C609D1ACE4}" destId="{A586FC17-3E3C-48EE-9A99-489B48E6A292}" srcOrd="0" destOrd="0" presId="urn:microsoft.com/office/officeart/2018/2/layout/IconVerticalSolidList"/>
    <dgm:cxn modelId="{E31EE645-D5AB-4E3B-942B-BF4FB114E525}" type="presParOf" srcId="{D6282DBF-B3C8-42FE-AE44-7B47A4CFD636}" destId="{51F19F97-1D58-4EEF-A986-F7E2E7669BEE}" srcOrd="0" destOrd="0" presId="urn:microsoft.com/office/officeart/2018/2/layout/IconVerticalSolidList"/>
    <dgm:cxn modelId="{0C40F0EF-BDE3-4B9C-A725-B24F82F1ABCA}" type="presParOf" srcId="{51F19F97-1D58-4EEF-A986-F7E2E7669BEE}" destId="{5656634C-C722-4056-8B00-E17D7835DD49}" srcOrd="0" destOrd="0" presId="urn:microsoft.com/office/officeart/2018/2/layout/IconVerticalSolidList"/>
    <dgm:cxn modelId="{D1623D17-34DF-4145-B75D-70490F77B07E}" type="presParOf" srcId="{51F19F97-1D58-4EEF-A986-F7E2E7669BEE}" destId="{D05A1C8F-153F-48E0-BA68-D0C084E2C870}" srcOrd="1" destOrd="0" presId="urn:microsoft.com/office/officeart/2018/2/layout/IconVerticalSolidList"/>
    <dgm:cxn modelId="{E49A9C1A-4726-4237-9324-A04354CF7E77}" type="presParOf" srcId="{51F19F97-1D58-4EEF-A986-F7E2E7669BEE}" destId="{91BEB2C7-B0E1-44B0-A3D2-F955E296D21A}" srcOrd="2" destOrd="0" presId="urn:microsoft.com/office/officeart/2018/2/layout/IconVerticalSolidList"/>
    <dgm:cxn modelId="{7878CB25-E359-45E8-B3C6-816E8BA7A080}" type="presParOf" srcId="{51F19F97-1D58-4EEF-A986-F7E2E7669BEE}" destId="{73BFCA5D-4D92-4CD0-A02D-66BD9CECDEDE}" srcOrd="3" destOrd="0" presId="urn:microsoft.com/office/officeart/2018/2/layout/IconVerticalSolidList"/>
    <dgm:cxn modelId="{052C225A-9406-4747-80DD-1275221E9689}" type="presParOf" srcId="{D6282DBF-B3C8-42FE-AE44-7B47A4CFD636}" destId="{B9735F69-771E-4B56-A3FF-DF27F55D5297}" srcOrd="1" destOrd="0" presId="urn:microsoft.com/office/officeart/2018/2/layout/IconVerticalSolidList"/>
    <dgm:cxn modelId="{E8A2B195-5422-46DB-8B43-C2C638CD0F8A}" type="presParOf" srcId="{D6282DBF-B3C8-42FE-AE44-7B47A4CFD636}" destId="{B019CD36-4478-4C8C-B933-948E8011362E}" srcOrd="2" destOrd="0" presId="urn:microsoft.com/office/officeart/2018/2/layout/IconVerticalSolidList"/>
    <dgm:cxn modelId="{E0FE11AA-6DE6-4AF6-935F-82D191AE57C8}" type="presParOf" srcId="{B019CD36-4478-4C8C-B933-948E8011362E}" destId="{8DCA47FD-4B0C-4310-9C92-4C6625740071}" srcOrd="0" destOrd="0" presId="urn:microsoft.com/office/officeart/2018/2/layout/IconVerticalSolidList"/>
    <dgm:cxn modelId="{19CF3904-C8B6-439C-ACF0-D3A40E06E6A7}" type="presParOf" srcId="{B019CD36-4478-4C8C-B933-948E8011362E}" destId="{FC3FD877-2744-4E16-B35E-19F268592DD3}" srcOrd="1" destOrd="0" presId="urn:microsoft.com/office/officeart/2018/2/layout/IconVerticalSolidList"/>
    <dgm:cxn modelId="{E2824DD1-2E64-4BB3-8273-45A284126B5C}" type="presParOf" srcId="{B019CD36-4478-4C8C-B933-948E8011362E}" destId="{6A28D21E-016C-4ECA-B5AE-21403F776B81}" srcOrd="2" destOrd="0" presId="urn:microsoft.com/office/officeart/2018/2/layout/IconVerticalSolidList"/>
    <dgm:cxn modelId="{434D9367-68CD-415C-AD2B-F96E237E39A0}" type="presParOf" srcId="{B019CD36-4478-4C8C-B933-948E8011362E}" destId="{A586FC17-3E3C-48EE-9A99-489B48E6A292}" srcOrd="3" destOrd="0" presId="urn:microsoft.com/office/officeart/2018/2/layout/IconVerticalSolidList"/>
    <dgm:cxn modelId="{5A2EF68A-105F-4D6C-969E-7F8D0B0DA3C2}" type="presParOf" srcId="{D6282DBF-B3C8-42FE-AE44-7B47A4CFD636}" destId="{D1D6B8E6-52B8-46B7-89B1-FDA6C4ED1C39}" srcOrd="3" destOrd="0" presId="urn:microsoft.com/office/officeart/2018/2/layout/IconVerticalSolidList"/>
    <dgm:cxn modelId="{188FD11A-2B13-4E06-9433-898F34DEA02C}" type="presParOf" srcId="{D6282DBF-B3C8-42FE-AE44-7B47A4CFD636}" destId="{EABEE62A-5CD1-4ED2-8AD3-483C6D6CB537}" srcOrd="4" destOrd="0" presId="urn:microsoft.com/office/officeart/2018/2/layout/IconVerticalSolidList"/>
    <dgm:cxn modelId="{4043EFE9-059E-41F7-A524-98175C1E366C}" type="presParOf" srcId="{EABEE62A-5CD1-4ED2-8AD3-483C6D6CB537}" destId="{2140A32A-C084-4B50-AD62-864F64370562}" srcOrd="0" destOrd="0" presId="urn:microsoft.com/office/officeart/2018/2/layout/IconVerticalSolidList"/>
    <dgm:cxn modelId="{CB866A12-3F2A-4D73-845F-D5B437A5F8B3}" type="presParOf" srcId="{EABEE62A-5CD1-4ED2-8AD3-483C6D6CB537}" destId="{CAABE232-D00C-44D9-A3A7-002C411964E7}" srcOrd="1" destOrd="0" presId="urn:microsoft.com/office/officeart/2018/2/layout/IconVerticalSolidList"/>
    <dgm:cxn modelId="{CC7D280E-68A7-4CE5-8F36-CE18E4A4F6EF}" type="presParOf" srcId="{EABEE62A-5CD1-4ED2-8AD3-483C6D6CB537}" destId="{DBD8CC2C-2D82-476B-9796-7270BF6B80EA}" srcOrd="2" destOrd="0" presId="urn:microsoft.com/office/officeart/2018/2/layout/IconVerticalSolidList"/>
    <dgm:cxn modelId="{F94EB0E9-BD2B-4D50-B3D5-AF7F8CB88F10}" type="presParOf" srcId="{EABEE62A-5CD1-4ED2-8AD3-483C6D6CB537}" destId="{7BE44CAD-4909-4B4A-9FAA-709EE23DB6A1}" srcOrd="3" destOrd="0" presId="urn:microsoft.com/office/officeart/2018/2/layout/IconVerticalSolidList"/>
    <dgm:cxn modelId="{D47563F2-4CCC-4456-A50E-25EA529A3162}" type="presParOf" srcId="{D6282DBF-B3C8-42FE-AE44-7B47A4CFD636}" destId="{5D5609E5-5F4A-415A-AC71-79FF8D936233}" srcOrd="5" destOrd="0" presId="urn:microsoft.com/office/officeart/2018/2/layout/IconVerticalSolidList"/>
    <dgm:cxn modelId="{B0D2C52E-73A0-4E21-9DAE-6349EEDB9893}" type="presParOf" srcId="{D6282DBF-B3C8-42FE-AE44-7B47A4CFD636}" destId="{FEB0DFE0-BA20-4089-A855-F13398FA251E}" srcOrd="6" destOrd="0" presId="urn:microsoft.com/office/officeart/2018/2/layout/IconVerticalSolidList"/>
    <dgm:cxn modelId="{D0ED26CA-B820-45FB-AF87-5CCC266C9320}" type="presParOf" srcId="{FEB0DFE0-BA20-4089-A855-F13398FA251E}" destId="{359EEB23-C9E9-4D9F-9C83-7E0A3F33300C}" srcOrd="0" destOrd="0" presId="urn:microsoft.com/office/officeart/2018/2/layout/IconVerticalSolidList"/>
    <dgm:cxn modelId="{789B671B-7205-463E-8795-5B8F71D24293}" type="presParOf" srcId="{FEB0DFE0-BA20-4089-A855-F13398FA251E}" destId="{7FFBC173-1E80-44D8-ADD7-28C45AC7117E}" srcOrd="1" destOrd="0" presId="urn:microsoft.com/office/officeart/2018/2/layout/IconVerticalSolidList"/>
    <dgm:cxn modelId="{A287080F-4F44-40E3-B19F-C2D61B3CB5ED}" type="presParOf" srcId="{FEB0DFE0-BA20-4089-A855-F13398FA251E}" destId="{672CA258-A58B-4B7E-BA77-33C90906912B}" srcOrd="2" destOrd="0" presId="urn:microsoft.com/office/officeart/2018/2/layout/IconVerticalSolidList"/>
    <dgm:cxn modelId="{E4C7894B-BFFC-4B9B-A0F6-C5930D37C15C}" type="presParOf" srcId="{FEB0DFE0-BA20-4089-A855-F13398FA251E}" destId="{80ED8E8D-1FF7-47EC-B4E6-179986805AA1}" srcOrd="3" destOrd="0" presId="urn:microsoft.com/office/officeart/2018/2/layout/IconVerticalSolidList"/>
    <dgm:cxn modelId="{B597B723-235A-42E7-8B61-783A7ECFD623}" type="presParOf" srcId="{D6282DBF-B3C8-42FE-AE44-7B47A4CFD636}" destId="{435A1B52-A479-4C89-B472-DCFD90F2D73D}" srcOrd="7" destOrd="0" presId="urn:microsoft.com/office/officeart/2018/2/layout/IconVerticalSolidList"/>
    <dgm:cxn modelId="{A7E05349-EFAF-4BE3-A404-4A20D4724035}" type="presParOf" srcId="{D6282DBF-B3C8-42FE-AE44-7B47A4CFD636}" destId="{90DF980A-BE2A-4C11-839F-CB73700AF8BF}" srcOrd="8" destOrd="0" presId="urn:microsoft.com/office/officeart/2018/2/layout/IconVerticalSolidList"/>
    <dgm:cxn modelId="{F9010352-98D1-481B-91EC-0F0204CB0FF4}" type="presParOf" srcId="{90DF980A-BE2A-4C11-839F-CB73700AF8BF}" destId="{4EB328CB-E669-486B-ADB5-4BB666237700}" srcOrd="0" destOrd="0" presId="urn:microsoft.com/office/officeart/2018/2/layout/IconVerticalSolidList"/>
    <dgm:cxn modelId="{66545771-6879-42C4-99AC-271EC6F09ED3}" type="presParOf" srcId="{90DF980A-BE2A-4C11-839F-CB73700AF8BF}" destId="{07600B1B-1BCA-41D2-9CAC-4B7A704ED485}" srcOrd="1" destOrd="0" presId="urn:microsoft.com/office/officeart/2018/2/layout/IconVerticalSolidList"/>
    <dgm:cxn modelId="{85F5D346-EBA1-4CEE-B31B-33DC96C08E3A}" type="presParOf" srcId="{90DF980A-BE2A-4C11-839F-CB73700AF8BF}" destId="{E34B7554-05BD-44CA-AF59-71044CEDD5AF}" srcOrd="2" destOrd="0" presId="urn:microsoft.com/office/officeart/2018/2/layout/IconVerticalSolidList"/>
    <dgm:cxn modelId="{4460DDA7-310B-40C6-BDBC-45F28831F404}" type="presParOf" srcId="{90DF980A-BE2A-4C11-839F-CB73700AF8BF}" destId="{E695CAB3-0768-41B1-A258-7CE009161DA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73AB56-8750-4B87-82DA-C3E4697180B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50B8A6-1C66-40F8-BEC2-1EC183333F5E}">
      <dgm:prSet/>
      <dgm:spPr>
        <a:solidFill>
          <a:srgbClr val="83B25B"/>
        </a:solidFill>
      </dgm:spPr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Struktur</a:t>
          </a:r>
          <a:r>
            <a:rPr lang="de-DE" dirty="0"/>
            <a:t> </a:t>
          </a:r>
          <a:endParaRPr lang="en-US" dirty="0"/>
        </a:p>
      </dgm:t>
    </dgm:pt>
    <dgm:pt modelId="{2B77FF36-499C-4F36-BE7F-656A101B7D0B}" type="parTrans" cxnId="{A66AC69E-5D07-496D-BAF0-E7626BF9E6A2}">
      <dgm:prSet/>
      <dgm:spPr/>
      <dgm:t>
        <a:bodyPr/>
        <a:lstStyle/>
        <a:p>
          <a:endParaRPr lang="en-US"/>
        </a:p>
      </dgm:t>
    </dgm:pt>
    <dgm:pt modelId="{22318767-4116-48A3-BEDF-93F1A0D72112}" type="sibTrans" cxnId="{A66AC69E-5D07-496D-BAF0-E7626BF9E6A2}">
      <dgm:prSet/>
      <dgm:spPr/>
      <dgm:t>
        <a:bodyPr/>
        <a:lstStyle/>
        <a:p>
          <a:endParaRPr lang="en-US"/>
        </a:p>
      </dgm:t>
    </dgm:pt>
    <dgm:pt modelId="{9E950133-DE13-46B5-A496-D735DB2F653E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Übersichtliches Menü</a:t>
          </a:r>
          <a:endParaRPr lang="en-US" dirty="0">
            <a:latin typeface="Comic Sans MS" panose="030F0702030302020204" pitchFamily="66" charset="0"/>
          </a:endParaRPr>
        </a:p>
      </dgm:t>
    </dgm:pt>
    <dgm:pt modelId="{374CEFDC-5EB8-4944-8C25-6BDEA1AF01C7}" type="parTrans" cxnId="{872FFB63-98EE-46D5-851B-031E3664A929}">
      <dgm:prSet/>
      <dgm:spPr/>
      <dgm:t>
        <a:bodyPr/>
        <a:lstStyle/>
        <a:p>
          <a:endParaRPr lang="en-US"/>
        </a:p>
      </dgm:t>
    </dgm:pt>
    <dgm:pt modelId="{49C6BF49-E324-49F9-98F8-747C96048B23}" type="sibTrans" cxnId="{872FFB63-98EE-46D5-851B-031E3664A929}">
      <dgm:prSet/>
      <dgm:spPr/>
      <dgm:t>
        <a:bodyPr/>
        <a:lstStyle/>
        <a:p>
          <a:endParaRPr lang="en-US"/>
        </a:p>
      </dgm:t>
    </dgm:pt>
    <dgm:pt modelId="{6E2BF580-166B-47FB-943D-5E3A8BA6B79F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Responsive Design</a:t>
          </a:r>
          <a:endParaRPr lang="en-US" dirty="0">
            <a:latin typeface="Comic Sans MS" panose="030F0702030302020204" pitchFamily="66" charset="0"/>
          </a:endParaRPr>
        </a:p>
      </dgm:t>
    </dgm:pt>
    <dgm:pt modelId="{1975A629-5BDD-4B05-A75E-399E49179E6B}" type="parTrans" cxnId="{70A604C2-0B5F-4DBF-882E-377A8E239A92}">
      <dgm:prSet/>
      <dgm:spPr/>
      <dgm:t>
        <a:bodyPr/>
        <a:lstStyle/>
        <a:p>
          <a:endParaRPr lang="en-US"/>
        </a:p>
      </dgm:t>
    </dgm:pt>
    <dgm:pt modelId="{3AEAA883-94AD-4EE6-A094-178D64D62BA3}" type="sibTrans" cxnId="{70A604C2-0B5F-4DBF-882E-377A8E239A92}">
      <dgm:prSet/>
      <dgm:spPr/>
      <dgm:t>
        <a:bodyPr/>
        <a:lstStyle/>
        <a:p>
          <a:endParaRPr lang="en-US"/>
        </a:p>
      </dgm:t>
    </dgm:pt>
    <dgm:pt modelId="{F040DB8C-D8EA-443A-9E69-1680FF15C20C}">
      <dgm:prSet/>
      <dgm:spPr>
        <a:solidFill>
          <a:srgbClr val="83B25B"/>
        </a:solidFill>
      </dgm:spPr>
      <dgm:t>
        <a:bodyPr/>
        <a:lstStyle/>
        <a:p>
          <a:pPr>
            <a:lnSpc>
              <a:spcPct val="100000"/>
            </a:lnSpc>
          </a:pPr>
          <a:r>
            <a:rPr lang="de-DE" noProof="0" dirty="0">
              <a:latin typeface="Comic Sans MS" panose="030F0702030302020204" pitchFamily="66" charset="0"/>
            </a:rPr>
            <a:t>Nutzerfreundlichkei</a:t>
          </a:r>
          <a:r>
            <a:rPr lang="en-US" dirty="0">
              <a:latin typeface="Comic Sans MS" panose="030F0702030302020204" pitchFamily="66" charset="0"/>
            </a:rPr>
            <a:t>t</a:t>
          </a:r>
        </a:p>
      </dgm:t>
    </dgm:pt>
    <dgm:pt modelId="{B9866105-98A6-4B1D-83BB-74FDB3B98487}" type="parTrans" cxnId="{46F25741-B379-4CD9-A4C2-FC3E9D869291}">
      <dgm:prSet/>
      <dgm:spPr/>
      <dgm:t>
        <a:bodyPr/>
        <a:lstStyle/>
        <a:p>
          <a:endParaRPr lang="en-US"/>
        </a:p>
      </dgm:t>
    </dgm:pt>
    <dgm:pt modelId="{97B73D90-A2E9-4D87-ACA0-58D653588D76}" type="sibTrans" cxnId="{46F25741-B379-4CD9-A4C2-FC3E9D869291}">
      <dgm:prSet/>
      <dgm:spPr/>
      <dgm:t>
        <a:bodyPr/>
        <a:lstStyle/>
        <a:p>
          <a:endParaRPr lang="en-US"/>
        </a:p>
      </dgm:t>
    </dgm:pt>
    <dgm:pt modelId="{411200CC-8DF9-40B0-BAA8-50B024D68C9E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Interaktive Elemente im Menü, bei Buttons und Tierbildern </a:t>
          </a:r>
          <a:endParaRPr lang="en-US" dirty="0">
            <a:latin typeface="Comic Sans MS" panose="030F0702030302020204" pitchFamily="66" charset="0"/>
          </a:endParaRPr>
        </a:p>
      </dgm:t>
    </dgm:pt>
    <dgm:pt modelId="{870B3EF5-FFCC-42EB-8718-DC43802F5FC1}" type="parTrans" cxnId="{66049854-1D36-4B4A-891C-37CC5014D1EB}">
      <dgm:prSet/>
      <dgm:spPr/>
      <dgm:t>
        <a:bodyPr/>
        <a:lstStyle/>
        <a:p>
          <a:endParaRPr lang="en-US"/>
        </a:p>
      </dgm:t>
    </dgm:pt>
    <dgm:pt modelId="{3480D905-EEE0-4413-9A29-5D23A2EEFEE3}" type="sibTrans" cxnId="{66049854-1D36-4B4A-891C-37CC5014D1EB}">
      <dgm:prSet/>
      <dgm:spPr/>
      <dgm:t>
        <a:bodyPr/>
        <a:lstStyle/>
        <a:p>
          <a:endParaRPr lang="en-US"/>
        </a:p>
      </dgm:t>
    </dgm:pt>
    <dgm:pt modelId="{3B748B54-B192-4918-898A-416A16E23C8F}">
      <dgm:prSet/>
      <dgm:spPr>
        <a:solidFill>
          <a:srgbClr val="83B25B"/>
        </a:solidFill>
      </dgm:spPr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Design</a:t>
          </a:r>
          <a:r>
            <a:rPr lang="de-DE" dirty="0"/>
            <a:t> </a:t>
          </a:r>
          <a:endParaRPr lang="en-US" dirty="0"/>
        </a:p>
      </dgm:t>
    </dgm:pt>
    <dgm:pt modelId="{DDBB85EF-0E64-436A-B959-B3E439A22C18}" type="parTrans" cxnId="{FB7725D2-4D89-4168-9D29-773C6376DD39}">
      <dgm:prSet/>
      <dgm:spPr/>
      <dgm:t>
        <a:bodyPr/>
        <a:lstStyle/>
        <a:p>
          <a:endParaRPr lang="en-US"/>
        </a:p>
      </dgm:t>
    </dgm:pt>
    <dgm:pt modelId="{186DDFFF-E1BA-4AB4-8283-C5D8E5413E2D}" type="sibTrans" cxnId="{FB7725D2-4D89-4168-9D29-773C6376DD39}">
      <dgm:prSet/>
      <dgm:spPr/>
      <dgm:t>
        <a:bodyPr/>
        <a:lstStyle/>
        <a:p>
          <a:endParaRPr lang="en-US"/>
        </a:p>
      </dgm:t>
    </dgm:pt>
    <dgm:pt modelId="{0AB64283-A750-4A61-AFAF-4F1C40904039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Hoher Wiedererkennungswert durch einheitliches und ansprechendes Design und Logo</a:t>
          </a:r>
          <a:endParaRPr lang="en-US" dirty="0">
            <a:latin typeface="Comic Sans MS" panose="030F0702030302020204" pitchFamily="66" charset="0"/>
          </a:endParaRPr>
        </a:p>
      </dgm:t>
    </dgm:pt>
    <dgm:pt modelId="{45E7DF50-B611-4A69-BDBA-56A8AE0D21BF}" type="parTrans" cxnId="{E235FE05-5C55-4D7B-866C-551612EB9198}">
      <dgm:prSet/>
      <dgm:spPr/>
      <dgm:t>
        <a:bodyPr/>
        <a:lstStyle/>
        <a:p>
          <a:endParaRPr lang="en-US"/>
        </a:p>
      </dgm:t>
    </dgm:pt>
    <dgm:pt modelId="{867285AE-36D7-490B-996A-2B6EA95CF31B}" type="sibTrans" cxnId="{E235FE05-5C55-4D7B-866C-551612EB9198}">
      <dgm:prSet/>
      <dgm:spPr/>
      <dgm:t>
        <a:bodyPr/>
        <a:lstStyle/>
        <a:p>
          <a:endParaRPr lang="en-US"/>
        </a:p>
      </dgm:t>
    </dgm:pt>
    <dgm:pt modelId="{3C1E28F5-33BC-4995-A05E-5EC231DBA054}">
      <dgm:prSet/>
      <dgm:spPr>
        <a:solidFill>
          <a:srgbClr val="83B25B"/>
        </a:solidFill>
      </dgm:spPr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Funktionen</a:t>
          </a:r>
          <a:r>
            <a:rPr lang="de-DE" dirty="0"/>
            <a:t> </a:t>
          </a:r>
          <a:endParaRPr lang="en-US" dirty="0"/>
        </a:p>
      </dgm:t>
    </dgm:pt>
    <dgm:pt modelId="{0C1D6031-6F4E-4C77-9D56-8A5C00CBB652}" type="parTrans" cxnId="{351F297F-D5E7-49CA-A2E1-EC40126E5897}">
      <dgm:prSet/>
      <dgm:spPr/>
      <dgm:t>
        <a:bodyPr/>
        <a:lstStyle/>
        <a:p>
          <a:endParaRPr lang="en-US"/>
        </a:p>
      </dgm:t>
    </dgm:pt>
    <dgm:pt modelId="{52865720-AC7C-48A7-872E-D2EF0496BB1B}" type="sibTrans" cxnId="{351F297F-D5E7-49CA-A2E1-EC40126E5897}">
      <dgm:prSet/>
      <dgm:spPr/>
      <dgm:t>
        <a:bodyPr/>
        <a:lstStyle/>
        <a:p>
          <a:endParaRPr lang="en-US"/>
        </a:p>
      </dgm:t>
    </dgm:pt>
    <dgm:pt modelId="{0F70BADD-0D4E-44DB-B470-07149FA344F9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Über Login zu Formularen </a:t>
          </a:r>
          <a:endParaRPr lang="en-US" dirty="0">
            <a:latin typeface="Comic Sans MS" panose="030F0702030302020204" pitchFamily="66" charset="0"/>
          </a:endParaRPr>
        </a:p>
      </dgm:t>
    </dgm:pt>
    <dgm:pt modelId="{DE7911B4-8011-4817-8845-CF7BEE14013E}" type="parTrans" cxnId="{AFB5C4B2-5570-4458-8435-9793CFC50BD0}">
      <dgm:prSet/>
      <dgm:spPr/>
      <dgm:t>
        <a:bodyPr/>
        <a:lstStyle/>
        <a:p>
          <a:endParaRPr lang="en-US"/>
        </a:p>
      </dgm:t>
    </dgm:pt>
    <dgm:pt modelId="{D951B44A-ECB0-42C8-9957-400B46131A90}" type="sibTrans" cxnId="{AFB5C4B2-5570-4458-8435-9793CFC50BD0}">
      <dgm:prSet/>
      <dgm:spPr/>
      <dgm:t>
        <a:bodyPr/>
        <a:lstStyle/>
        <a:p>
          <a:endParaRPr lang="en-US"/>
        </a:p>
      </dgm:t>
    </dgm:pt>
    <dgm:pt modelId="{14C38F15-B848-45D7-B720-030E1DDF5D31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Filterbare Tierübersicht </a:t>
          </a:r>
          <a:endParaRPr lang="en-US" dirty="0">
            <a:latin typeface="Comic Sans MS" panose="030F0702030302020204" pitchFamily="66" charset="0"/>
          </a:endParaRPr>
        </a:p>
      </dgm:t>
    </dgm:pt>
    <dgm:pt modelId="{6A29DBF5-EE5F-44B0-8F04-0BD0313E9EBA}" type="parTrans" cxnId="{7B25ECD0-D936-4F16-B477-6DE5FB57F2D1}">
      <dgm:prSet/>
      <dgm:spPr/>
      <dgm:t>
        <a:bodyPr/>
        <a:lstStyle/>
        <a:p>
          <a:endParaRPr lang="en-US"/>
        </a:p>
      </dgm:t>
    </dgm:pt>
    <dgm:pt modelId="{F3F16283-2FB3-4F13-9DD3-58ED3872AEAB}" type="sibTrans" cxnId="{7B25ECD0-D936-4F16-B477-6DE5FB57F2D1}">
      <dgm:prSet/>
      <dgm:spPr/>
      <dgm:t>
        <a:bodyPr/>
        <a:lstStyle/>
        <a:p>
          <a:endParaRPr lang="en-US"/>
        </a:p>
      </dgm:t>
    </dgm:pt>
    <dgm:pt modelId="{C6FFDE5A-BFCA-4907-980B-FD1266600F88}" type="pres">
      <dgm:prSet presAssocID="{9773AB56-8750-4B87-82DA-C3E4697180BC}" presName="linear" presStyleCnt="0">
        <dgm:presLayoutVars>
          <dgm:animLvl val="lvl"/>
          <dgm:resizeHandles val="exact"/>
        </dgm:presLayoutVars>
      </dgm:prSet>
      <dgm:spPr/>
    </dgm:pt>
    <dgm:pt modelId="{97F27236-7FDB-47DB-ABCA-C120D7733C3E}" type="pres">
      <dgm:prSet presAssocID="{5250B8A6-1C66-40F8-BEC2-1EC183333F5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D041326-54D5-45B7-86DC-65539937C454}" type="pres">
      <dgm:prSet presAssocID="{5250B8A6-1C66-40F8-BEC2-1EC183333F5E}" presName="childText" presStyleLbl="revTx" presStyleIdx="0" presStyleCnt="4">
        <dgm:presLayoutVars>
          <dgm:bulletEnabled val="1"/>
        </dgm:presLayoutVars>
      </dgm:prSet>
      <dgm:spPr/>
    </dgm:pt>
    <dgm:pt modelId="{B43727EA-16D9-430D-8D11-081E1C993A83}" type="pres">
      <dgm:prSet presAssocID="{F040DB8C-D8EA-443A-9E69-1680FF15C20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57F216B-1090-45FF-B7E6-E915016CE6F2}" type="pres">
      <dgm:prSet presAssocID="{F040DB8C-D8EA-443A-9E69-1680FF15C20C}" presName="childText" presStyleLbl="revTx" presStyleIdx="1" presStyleCnt="4">
        <dgm:presLayoutVars>
          <dgm:bulletEnabled val="1"/>
        </dgm:presLayoutVars>
      </dgm:prSet>
      <dgm:spPr/>
    </dgm:pt>
    <dgm:pt modelId="{3F7EC42D-EF0A-4FFB-8543-E513C262189E}" type="pres">
      <dgm:prSet presAssocID="{3B748B54-B192-4918-898A-416A16E23C8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B283528-E57C-4656-9239-AFFDC88969BA}" type="pres">
      <dgm:prSet presAssocID="{3B748B54-B192-4918-898A-416A16E23C8F}" presName="childText" presStyleLbl="revTx" presStyleIdx="2" presStyleCnt="4">
        <dgm:presLayoutVars>
          <dgm:bulletEnabled val="1"/>
        </dgm:presLayoutVars>
      </dgm:prSet>
      <dgm:spPr/>
    </dgm:pt>
    <dgm:pt modelId="{ED0F1650-C3C6-4DC5-BFD8-D07B6D02D3B9}" type="pres">
      <dgm:prSet presAssocID="{3C1E28F5-33BC-4995-A05E-5EC231DBA054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543E1C4-7A5E-42A9-B538-36E119641B51}" type="pres">
      <dgm:prSet presAssocID="{3C1E28F5-33BC-4995-A05E-5EC231DBA054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E235FE05-5C55-4D7B-866C-551612EB9198}" srcId="{3B748B54-B192-4918-898A-416A16E23C8F}" destId="{0AB64283-A750-4A61-AFAF-4F1C40904039}" srcOrd="0" destOrd="0" parTransId="{45E7DF50-B611-4A69-BDBA-56A8AE0D21BF}" sibTransId="{867285AE-36D7-490B-996A-2B6EA95CF31B}"/>
    <dgm:cxn modelId="{253CFA13-2AD8-4100-BB69-23766F66EA98}" type="presOf" srcId="{14C38F15-B848-45D7-B720-030E1DDF5D31}" destId="{2543E1C4-7A5E-42A9-B538-36E119641B51}" srcOrd="0" destOrd="1" presId="urn:microsoft.com/office/officeart/2005/8/layout/vList2"/>
    <dgm:cxn modelId="{89FB2E1E-02B4-44AE-9EF4-9A10A8B3D305}" type="presOf" srcId="{3C1E28F5-33BC-4995-A05E-5EC231DBA054}" destId="{ED0F1650-C3C6-4DC5-BFD8-D07B6D02D3B9}" srcOrd="0" destOrd="0" presId="urn:microsoft.com/office/officeart/2005/8/layout/vList2"/>
    <dgm:cxn modelId="{6FF4592A-7266-402F-9982-FA50DAD4CB4B}" type="presOf" srcId="{9E950133-DE13-46B5-A496-D735DB2F653E}" destId="{ED041326-54D5-45B7-86DC-65539937C454}" srcOrd="0" destOrd="0" presId="urn:microsoft.com/office/officeart/2005/8/layout/vList2"/>
    <dgm:cxn modelId="{AF1F592D-6A31-47C3-AB01-BB6692D69D02}" type="presOf" srcId="{9773AB56-8750-4B87-82DA-C3E4697180BC}" destId="{C6FFDE5A-BFCA-4907-980B-FD1266600F88}" srcOrd="0" destOrd="0" presId="urn:microsoft.com/office/officeart/2005/8/layout/vList2"/>
    <dgm:cxn modelId="{5FD39238-C3E0-40B0-8412-C4CA66CD5F31}" type="presOf" srcId="{0F70BADD-0D4E-44DB-B470-07149FA344F9}" destId="{2543E1C4-7A5E-42A9-B538-36E119641B51}" srcOrd="0" destOrd="0" presId="urn:microsoft.com/office/officeart/2005/8/layout/vList2"/>
    <dgm:cxn modelId="{46F25741-B379-4CD9-A4C2-FC3E9D869291}" srcId="{9773AB56-8750-4B87-82DA-C3E4697180BC}" destId="{F040DB8C-D8EA-443A-9E69-1680FF15C20C}" srcOrd="1" destOrd="0" parTransId="{B9866105-98A6-4B1D-83BB-74FDB3B98487}" sibTransId="{97B73D90-A2E9-4D87-ACA0-58D653588D76}"/>
    <dgm:cxn modelId="{872FFB63-98EE-46D5-851B-031E3664A929}" srcId="{5250B8A6-1C66-40F8-BEC2-1EC183333F5E}" destId="{9E950133-DE13-46B5-A496-D735DB2F653E}" srcOrd="0" destOrd="0" parTransId="{374CEFDC-5EB8-4944-8C25-6BDEA1AF01C7}" sibTransId="{49C6BF49-E324-49F9-98F8-747C96048B23}"/>
    <dgm:cxn modelId="{5A9FDF4F-DFB2-49C7-AF84-1824832F8975}" type="presOf" srcId="{6E2BF580-166B-47FB-943D-5E3A8BA6B79F}" destId="{ED041326-54D5-45B7-86DC-65539937C454}" srcOrd="0" destOrd="1" presId="urn:microsoft.com/office/officeart/2005/8/layout/vList2"/>
    <dgm:cxn modelId="{F501F873-283C-4288-BC38-3F98E8B164A4}" type="presOf" srcId="{F040DB8C-D8EA-443A-9E69-1680FF15C20C}" destId="{B43727EA-16D9-430D-8D11-081E1C993A83}" srcOrd="0" destOrd="0" presId="urn:microsoft.com/office/officeart/2005/8/layout/vList2"/>
    <dgm:cxn modelId="{66049854-1D36-4B4A-891C-37CC5014D1EB}" srcId="{F040DB8C-D8EA-443A-9E69-1680FF15C20C}" destId="{411200CC-8DF9-40B0-BAA8-50B024D68C9E}" srcOrd="0" destOrd="0" parTransId="{870B3EF5-FFCC-42EB-8718-DC43802F5FC1}" sibTransId="{3480D905-EEE0-4413-9A29-5D23A2EEFEE3}"/>
    <dgm:cxn modelId="{BE617A58-20DA-4D62-AD67-57CB3D937B2A}" type="presOf" srcId="{5250B8A6-1C66-40F8-BEC2-1EC183333F5E}" destId="{97F27236-7FDB-47DB-ABCA-C120D7733C3E}" srcOrd="0" destOrd="0" presId="urn:microsoft.com/office/officeart/2005/8/layout/vList2"/>
    <dgm:cxn modelId="{351F297F-D5E7-49CA-A2E1-EC40126E5897}" srcId="{9773AB56-8750-4B87-82DA-C3E4697180BC}" destId="{3C1E28F5-33BC-4995-A05E-5EC231DBA054}" srcOrd="3" destOrd="0" parTransId="{0C1D6031-6F4E-4C77-9D56-8A5C00CBB652}" sibTransId="{52865720-AC7C-48A7-872E-D2EF0496BB1B}"/>
    <dgm:cxn modelId="{D858A789-E07B-4CFB-BB5F-4BA309462AD2}" type="presOf" srcId="{3B748B54-B192-4918-898A-416A16E23C8F}" destId="{3F7EC42D-EF0A-4FFB-8543-E513C262189E}" srcOrd="0" destOrd="0" presId="urn:microsoft.com/office/officeart/2005/8/layout/vList2"/>
    <dgm:cxn modelId="{B545869A-DA96-48B3-803D-07C137550F65}" type="presOf" srcId="{0AB64283-A750-4A61-AFAF-4F1C40904039}" destId="{8B283528-E57C-4656-9239-AFFDC88969BA}" srcOrd="0" destOrd="0" presId="urn:microsoft.com/office/officeart/2005/8/layout/vList2"/>
    <dgm:cxn modelId="{7CDA109D-E857-4DDA-BF1D-413CCB5C55AB}" type="presOf" srcId="{411200CC-8DF9-40B0-BAA8-50B024D68C9E}" destId="{057F216B-1090-45FF-B7E6-E915016CE6F2}" srcOrd="0" destOrd="0" presId="urn:microsoft.com/office/officeart/2005/8/layout/vList2"/>
    <dgm:cxn modelId="{A66AC69E-5D07-496D-BAF0-E7626BF9E6A2}" srcId="{9773AB56-8750-4B87-82DA-C3E4697180BC}" destId="{5250B8A6-1C66-40F8-BEC2-1EC183333F5E}" srcOrd="0" destOrd="0" parTransId="{2B77FF36-499C-4F36-BE7F-656A101B7D0B}" sibTransId="{22318767-4116-48A3-BEDF-93F1A0D72112}"/>
    <dgm:cxn modelId="{AFB5C4B2-5570-4458-8435-9793CFC50BD0}" srcId="{3C1E28F5-33BC-4995-A05E-5EC231DBA054}" destId="{0F70BADD-0D4E-44DB-B470-07149FA344F9}" srcOrd="0" destOrd="0" parTransId="{DE7911B4-8011-4817-8845-CF7BEE14013E}" sibTransId="{D951B44A-ECB0-42C8-9957-400B46131A90}"/>
    <dgm:cxn modelId="{70A604C2-0B5F-4DBF-882E-377A8E239A92}" srcId="{5250B8A6-1C66-40F8-BEC2-1EC183333F5E}" destId="{6E2BF580-166B-47FB-943D-5E3A8BA6B79F}" srcOrd="1" destOrd="0" parTransId="{1975A629-5BDD-4B05-A75E-399E49179E6B}" sibTransId="{3AEAA883-94AD-4EE6-A094-178D64D62BA3}"/>
    <dgm:cxn modelId="{7B25ECD0-D936-4F16-B477-6DE5FB57F2D1}" srcId="{3C1E28F5-33BC-4995-A05E-5EC231DBA054}" destId="{14C38F15-B848-45D7-B720-030E1DDF5D31}" srcOrd="1" destOrd="0" parTransId="{6A29DBF5-EE5F-44B0-8F04-0BD0313E9EBA}" sibTransId="{F3F16283-2FB3-4F13-9DD3-58ED3872AEAB}"/>
    <dgm:cxn modelId="{FB7725D2-4D89-4168-9D29-773C6376DD39}" srcId="{9773AB56-8750-4B87-82DA-C3E4697180BC}" destId="{3B748B54-B192-4918-898A-416A16E23C8F}" srcOrd="2" destOrd="0" parTransId="{DDBB85EF-0E64-436A-B959-B3E439A22C18}" sibTransId="{186DDFFF-E1BA-4AB4-8283-C5D8E5413E2D}"/>
    <dgm:cxn modelId="{084A2175-F499-4AA0-9448-FF06BB49E389}" type="presParOf" srcId="{C6FFDE5A-BFCA-4907-980B-FD1266600F88}" destId="{97F27236-7FDB-47DB-ABCA-C120D7733C3E}" srcOrd="0" destOrd="0" presId="urn:microsoft.com/office/officeart/2005/8/layout/vList2"/>
    <dgm:cxn modelId="{88BB55DE-6875-45BE-B172-3900E15EF19E}" type="presParOf" srcId="{C6FFDE5A-BFCA-4907-980B-FD1266600F88}" destId="{ED041326-54D5-45B7-86DC-65539937C454}" srcOrd="1" destOrd="0" presId="urn:microsoft.com/office/officeart/2005/8/layout/vList2"/>
    <dgm:cxn modelId="{858AFD49-25F9-483D-ADBB-D01F61D49678}" type="presParOf" srcId="{C6FFDE5A-BFCA-4907-980B-FD1266600F88}" destId="{B43727EA-16D9-430D-8D11-081E1C993A83}" srcOrd="2" destOrd="0" presId="urn:microsoft.com/office/officeart/2005/8/layout/vList2"/>
    <dgm:cxn modelId="{BBD44FDB-A13A-4FBB-90CE-F84EA5715B21}" type="presParOf" srcId="{C6FFDE5A-BFCA-4907-980B-FD1266600F88}" destId="{057F216B-1090-45FF-B7E6-E915016CE6F2}" srcOrd="3" destOrd="0" presId="urn:microsoft.com/office/officeart/2005/8/layout/vList2"/>
    <dgm:cxn modelId="{8F30141E-87E3-4EF4-B5D8-0AE07FB3A9E1}" type="presParOf" srcId="{C6FFDE5A-BFCA-4907-980B-FD1266600F88}" destId="{3F7EC42D-EF0A-4FFB-8543-E513C262189E}" srcOrd="4" destOrd="0" presId="urn:microsoft.com/office/officeart/2005/8/layout/vList2"/>
    <dgm:cxn modelId="{B1759981-40A3-45EA-A153-A9596230B957}" type="presParOf" srcId="{C6FFDE5A-BFCA-4907-980B-FD1266600F88}" destId="{8B283528-E57C-4656-9239-AFFDC88969BA}" srcOrd="5" destOrd="0" presId="urn:microsoft.com/office/officeart/2005/8/layout/vList2"/>
    <dgm:cxn modelId="{F290E223-9A09-453E-B43A-A3CF3DED2A11}" type="presParOf" srcId="{C6FFDE5A-BFCA-4907-980B-FD1266600F88}" destId="{ED0F1650-C3C6-4DC5-BFD8-D07B6D02D3B9}" srcOrd="6" destOrd="0" presId="urn:microsoft.com/office/officeart/2005/8/layout/vList2"/>
    <dgm:cxn modelId="{E2F44C77-39B7-46A0-9585-5FEDD5E72D1C}" type="presParOf" srcId="{C6FFDE5A-BFCA-4907-980B-FD1266600F88}" destId="{2543E1C4-7A5E-42A9-B538-36E119641B51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58767AB-494D-4135-8AE1-6D3CAFD29BAF}" type="doc">
      <dgm:prSet loTypeId="urn:microsoft.com/office/officeart/2005/8/layout/radial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8B021EC4-D123-478F-9ECA-8FE16AE8047F}">
      <dgm:prSet phldrT="[Text]"/>
      <dgm:spPr>
        <a:solidFill>
          <a:srgbClr val="83B25B"/>
        </a:solidFill>
      </dgm:spPr>
      <dgm:t>
        <a:bodyPr/>
        <a:lstStyle/>
        <a:p>
          <a:r>
            <a:rPr lang="de-DE" dirty="0"/>
            <a:t>Personen, die …</a:t>
          </a:r>
        </a:p>
      </dgm:t>
    </dgm:pt>
    <dgm:pt modelId="{AEF1CE7B-BCF6-426E-848C-6A71C52F9530}" type="parTrans" cxnId="{B9AA872B-2542-46C9-89DA-1B624894C8F5}">
      <dgm:prSet/>
      <dgm:spPr/>
      <dgm:t>
        <a:bodyPr/>
        <a:lstStyle/>
        <a:p>
          <a:endParaRPr lang="de-DE"/>
        </a:p>
      </dgm:t>
    </dgm:pt>
    <dgm:pt modelId="{9C6DC562-20F4-4BD0-9E27-F0B9D31CFD08}" type="sibTrans" cxnId="{B9AA872B-2542-46C9-89DA-1B624894C8F5}">
      <dgm:prSet/>
      <dgm:spPr/>
      <dgm:t>
        <a:bodyPr/>
        <a:lstStyle/>
        <a:p>
          <a:endParaRPr lang="de-DE"/>
        </a:p>
      </dgm:t>
    </dgm:pt>
    <dgm:pt modelId="{115C05D0-F13C-4868-B989-49A01A971C9E}">
      <dgm:prSet phldrT="[Text]"/>
      <dgm:spPr>
        <a:solidFill>
          <a:srgbClr val="83B25B"/>
        </a:solidFill>
      </dgm:spPr>
      <dgm:t>
        <a:bodyPr/>
        <a:lstStyle/>
        <a:p>
          <a:r>
            <a:rPr lang="de-DE" dirty="0"/>
            <a:t>Tiere adoptieren möchten </a:t>
          </a:r>
        </a:p>
      </dgm:t>
    </dgm:pt>
    <dgm:pt modelId="{0FA75867-577E-4D93-BD55-1AF463E2F31A}" type="parTrans" cxnId="{EB8ED29A-F36C-4798-A070-00554AB2F980}">
      <dgm:prSet/>
      <dgm:spPr/>
      <dgm:t>
        <a:bodyPr/>
        <a:lstStyle/>
        <a:p>
          <a:endParaRPr lang="de-DE"/>
        </a:p>
      </dgm:t>
    </dgm:pt>
    <dgm:pt modelId="{688961BD-7785-4F55-80AE-32386DEFCADD}" type="sibTrans" cxnId="{EB8ED29A-F36C-4798-A070-00554AB2F980}">
      <dgm:prSet/>
      <dgm:spPr/>
      <dgm:t>
        <a:bodyPr/>
        <a:lstStyle/>
        <a:p>
          <a:endParaRPr lang="de-DE"/>
        </a:p>
      </dgm:t>
    </dgm:pt>
    <dgm:pt modelId="{5BF409A1-AD6E-40F6-BAAA-7ACF45DE4DF7}">
      <dgm:prSet phldrT="[Text]"/>
      <dgm:spPr>
        <a:solidFill>
          <a:srgbClr val="83B25B"/>
        </a:solidFill>
      </dgm:spPr>
      <dgm:t>
        <a:bodyPr/>
        <a:lstStyle/>
        <a:p>
          <a:r>
            <a:rPr lang="de-DE" dirty="0"/>
            <a:t>ihre Tiere abgeben möchten </a:t>
          </a:r>
        </a:p>
      </dgm:t>
    </dgm:pt>
    <dgm:pt modelId="{EB87ECD1-7FBD-4089-9D90-B9FF18B5E749}" type="parTrans" cxnId="{73E96A79-D440-4336-AB54-034F6EFA2293}">
      <dgm:prSet/>
      <dgm:spPr/>
      <dgm:t>
        <a:bodyPr/>
        <a:lstStyle/>
        <a:p>
          <a:endParaRPr lang="de-DE"/>
        </a:p>
      </dgm:t>
    </dgm:pt>
    <dgm:pt modelId="{DCCF44C5-2406-4878-9CFA-AF485110BACF}" type="sibTrans" cxnId="{73E96A79-D440-4336-AB54-034F6EFA2293}">
      <dgm:prSet/>
      <dgm:spPr/>
      <dgm:t>
        <a:bodyPr/>
        <a:lstStyle/>
        <a:p>
          <a:endParaRPr lang="de-DE"/>
        </a:p>
      </dgm:t>
    </dgm:pt>
    <dgm:pt modelId="{99AA6436-BAE1-4B23-A974-4AD06232FAC6}">
      <dgm:prSet phldrT="[Text]"/>
      <dgm:spPr>
        <a:solidFill>
          <a:srgbClr val="83B25B"/>
        </a:solidFill>
      </dgm:spPr>
      <dgm:t>
        <a:bodyPr/>
        <a:lstStyle/>
        <a:p>
          <a:r>
            <a:rPr lang="de-DE" dirty="0"/>
            <a:t>spenden / helfen möchten </a:t>
          </a:r>
        </a:p>
      </dgm:t>
    </dgm:pt>
    <dgm:pt modelId="{BA326435-F254-4352-A1A5-C6BC9A179D8B}" type="parTrans" cxnId="{D1D833CD-449B-4326-B350-B3B3AFF3CFC0}">
      <dgm:prSet/>
      <dgm:spPr/>
      <dgm:t>
        <a:bodyPr/>
        <a:lstStyle/>
        <a:p>
          <a:endParaRPr lang="de-DE"/>
        </a:p>
      </dgm:t>
    </dgm:pt>
    <dgm:pt modelId="{BB756A94-3FA2-40E8-82EF-F4B359512F8B}" type="sibTrans" cxnId="{D1D833CD-449B-4326-B350-B3B3AFF3CFC0}">
      <dgm:prSet/>
      <dgm:spPr/>
      <dgm:t>
        <a:bodyPr/>
        <a:lstStyle/>
        <a:p>
          <a:endParaRPr lang="de-DE"/>
        </a:p>
      </dgm:t>
    </dgm:pt>
    <dgm:pt modelId="{1002A90D-4379-4AC1-A159-706EDD2E83DA}">
      <dgm:prSet phldrT="[Text]"/>
      <dgm:spPr>
        <a:solidFill>
          <a:srgbClr val="83B25B"/>
        </a:solidFill>
      </dgm:spPr>
      <dgm:t>
        <a:bodyPr/>
        <a:lstStyle/>
        <a:p>
          <a:r>
            <a:rPr lang="de-DE" dirty="0"/>
            <a:t>Tiere vermisst / gefunden melden wollen </a:t>
          </a:r>
        </a:p>
      </dgm:t>
    </dgm:pt>
    <dgm:pt modelId="{3BE4A01B-ADB1-4E5C-AB7E-458172D07D46}" type="parTrans" cxnId="{E58DEAFB-3B40-435B-A4CF-465B77213EB9}">
      <dgm:prSet/>
      <dgm:spPr/>
      <dgm:t>
        <a:bodyPr/>
        <a:lstStyle/>
        <a:p>
          <a:endParaRPr lang="de-DE"/>
        </a:p>
      </dgm:t>
    </dgm:pt>
    <dgm:pt modelId="{46BC133E-31A3-4240-9863-CCFEDF5B9EF5}" type="sibTrans" cxnId="{E58DEAFB-3B40-435B-A4CF-465B77213EB9}">
      <dgm:prSet/>
      <dgm:spPr/>
      <dgm:t>
        <a:bodyPr/>
        <a:lstStyle/>
        <a:p>
          <a:endParaRPr lang="de-DE"/>
        </a:p>
      </dgm:t>
    </dgm:pt>
    <dgm:pt modelId="{20FA3122-27C7-4C22-B1B5-5778BB2670C2}" type="pres">
      <dgm:prSet presAssocID="{458767AB-494D-4135-8AE1-6D3CAFD29BAF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30361A0-87C5-4456-99D9-7962B8DCAF19}" type="pres">
      <dgm:prSet presAssocID="{8B021EC4-D123-478F-9ECA-8FE16AE8047F}" presName="centerShape" presStyleLbl="node0" presStyleIdx="0" presStyleCnt="1" custLinFactNeighborX="-318" custLinFactNeighborY="-22968"/>
      <dgm:spPr/>
    </dgm:pt>
    <dgm:pt modelId="{3BA753DD-22D7-426B-9CBB-C9DD517267D7}" type="pres">
      <dgm:prSet presAssocID="{0FA75867-577E-4D93-BD55-1AF463E2F31A}" presName="Name9" presStyleLbl="parChTrans1D2" presStyleIdx="0" presStyleCnt="4"/>
      <dgm:spPr/>
    </dgm:pt>
    <dgm:pt modelId="{16AD21E9-5156-43B0-AF5B-6CB1DD522ED3}" type="pres">
      <dgm:prSet presAssocID="{0FA75867-577E-4D93-BD55-1AF463E2F31A}" presName="connTx" presStyleLbl="parChTrans1D2" presStyleIdx="0" presStyleCnt="4"/>
      <dgm:spPr/>
    </dgm:pt>
    <dgm:pt modelId="{6987CF83-B33F-422B-B309-784466A76DB6}" type="pres">
      <dgm:prSet presAssocID="{115C05D0-F13C-4868-B989-49A01A971C9E}" presName="node" presStyleLbl="node1" presStyleIdx="0" presStyleCnt="4" custRadScaleRad="118875" custRadScaleInc="200000">
        <dgm:presLayoutVars>
          <dgm:bulletEnabled val="1"/>
        </dgm:presLayoutVars>
      </dgm:prSet>
      <dgm:spPr/>
    </dgm:pt>
    <dgm:pt modelId="{4EC7C920-8C2A-4DE2-8BBA-60D57887EBEB}" type="pres">
      <dgm:prSet presAssocID="{EB87ECD1-7FBD-4089-9D90-B9FF18B5E749}" presName="Name9" presStyleLbl="parChTrans1D2" presStyleIdx="1" presStyleCnt="4"/>
      <dgm:spPr/>
    </dgm:pt>
    <dgm:pt modelId="{B9DCD5CD-DD1A-4DE9-BF3B-B5685EB61681}" type="pres">
      <dgm:prSet presAssocID="{EB87ECD1-7FBD-4089-9D90-B9FF18B5E749}" presName="connTx" presStyleLbl="parChTrans1D2" presStyleIdx="1" presStyleCnt="4"/>
      <dgm:spPr/>
    </dgm:pt>
    <dgm:pt modelId="{27B5503C-5875-4F80-B94C-00C24FFD7361}" type="pres">
      <dgm:prSet presAssocID="{5BF409A1-AD6E-40F6-BAAA-7ACF45DE4DF7}" presName="node" presStyleLbl="node1" presStyleIdx="1" presStyleCnt="4" custRadScaleRad="148996" custRadScaleInc="385258">
        <dgm:presLayoutVars>
          <dgm:bulletEnabled val="1"/>
        </dgm:presLayoutVars>
      </dgm:prSet>
      <dgm:spPr/>
    </dgm:pt>
    <dgm:pt modelId="{F7165B9C-C43E-4C9B-B57E-B2147BB045CE}" type="pres">
      <dgm:prSet presAssocID="{BA326435-F254-4352-A1A5-C6BC9A179D8B}" presName="Name9" presStyleLbl="parChTrans1D2" presStyleIdx="2" presStyleCnt="4"/>
      <dgm:spPr/>
    </dgm:pt>
    <dgm:pt modelId="{1A4B2745-8854-4EE3-850C-D6835AAF1C3D}" type="pres">
      <dgm:prSet presAssocID="{BA326435-F254-4352-A1A5-C6BC9A179D8B}" presName="connTx" presStyleLbl="parChTrans1D2" presStyleIdx="2" presStyleCnt="4"/>
      <dgm:spPr/>
    </dgm:pt>
    <dgm:pt modelId="{4D74E8F9-3AA3-48E0-8BA4-EA6221293F3E}" type="pres">
      <dgm:prSet presAssocID="{99AA6436-BAE1-4B23-A974-4AD06232FAC6}" presName="node" presStyleLbl="node1" presStyleIdx="2" presStyleCnt="4" custRadScaleRad="95377" custRadScaleInc="-96171">
        <dgm:presLayoutVars>
          <dgm:bulletEnabled val="1"/>
        </dgm:presLayoutVars>
      </dgm:prSet>
      <dgm:spPr/>
    </dgm:pt>
    <dgm:pt modelId="{4E83412F-7B13-466C-9968-14E187A5A580}" type="pres">
      <dgm:prSet presAssocID="{3BE4A01B-ADB1-4E5C-AB7E-458172D07D46}" presName="Name9" presStyleLbl="parChTrans1D2" presStyleIdx="3" presStyleCnt="4"/>
      <dgm:spPr/>
    </dgm:pt>
    <dgm:pt modelId="{88368D2A-CF9E-4E73-A271-F0C21488A8F5}" type="pres">
      <dgm:prSet presAssocID="{3BE4A01B-ADB1-4E5C-AB7E-458172D07D46}" presName="connTx" presStyleLbl="parChTrans1D2" presStyleIdx="3" presStyleCnt="4"/>
      <dgm:spPr/>
    </dgm:pt>
    <dgm:pt modelId="{7929327C-7180-4565-9083-2AA8F9110A00}" type="pres">
      <dgm:prSet presAssocID="{1002A90D-4379-4AC1-A159-706EDD2E83DA}" presName="node" presStyleLbl="node1" presStyleIdx="3" presStyleCnt="4" custRadScaleRad="88708" custRadScaleInc="-117123">
        <dgm:presLayoutVars>
          <dgm:bulletEnabled val="1"/>
        </dgm:presLayoutVars>
      </dgm:prSet>
      <dgm:spPr/>
    </dgm:pt>
  </dgm:ptLst>
  <dgm:cxnLst>
    <dgm:cxn modelId="{B9AA872B-2542-46C9-89DA-1B624894C8F5}" srcId="{458767AB-494D-4135-8AE1-6D3CAFD29BAF}" destId="{8B021EC4-D123-478F-9ECA-8FE16AE8047F}" srcOrd="0" destOrd="0" parTransId="{AEF1CE7B-BCF6-426E-848C-6A71C52F9530}" sibTransId="{9C6DC562-20F4-4BD0-9E27-F0B9D31CFD08}"/>
    <dgm:cxn modelId="{B637325B-21A2-4E01-8401-4F59B4E5A618}" type="presOf" srcId="{5BF409A1-AD6E-40F6-BAAA-7ACF45DE4DF7}" destId="{27B5503C-5875-4F80-B94C-00C24FFD7361}" srcOrd="0" destOrd="0" presId="urn:microsoft.com/office/officeart/2005/8/layout/radial1"/>
    <dgm:cxn modelId="{C0727F56-77FC-4F81-B13E-10C1CBCC368D}" type="presOf" srcId="{3BE4A01B-ADB1-4E5C-AB7E-458172D07D46}" destId="{88368D2A-CF9E-4E73-A271-F0C21488A8F5}" srcOrd="1" destOrd="0" presId="urn:microsoft.com/office/officeart/2005/8/layout/radial1"/>
    <dgm:cxn modelId="{579E3977-C1CC-42D3-B86C-9AD00F16353B}" type="presOf" srcId="{458767AB-494D-4135-8AE1-6D3CAFD29BAF}" destId="{20FA3122-27C7-4C22-B1B5-5778BB2670C2}" srcOrd="0" destOrd="0" presId="urn:microsoft.com/office/officeart/2005/8/layout/radial1"/>
    <dgm:cxn modelId="{F2834159-AED9-4640-829A-FDE69ED1AC79}" type="presOf" srcId="{EB87ECD1-7FBD-4089-9D90-B9FF18B5E749}" destId="{4EC7C920-8C2A-4DE2-8BBA-60D57887EBEB}" srcOrd="0" destOrd="0" presId="urn:microsoft.com/office/officeart/2005/8/layout/radial1"/>
    <dgm:cxn modelId="{73E96A79-D440-4336-AB54-034F6EFA2293}" srcId="{8B021EC4-D123-478F-9ECA-8FE16AE8047F}" destId="{5BF409A1-AD6E-40F6-BAAA-7ACF45DE4DF7}" srcOrd="1" destOrd="0" parTransId="{EB87ECD1-7FBD-4089-9D90-B9FF18B5E749}" sibTransId="{DCCF44C5-2406-4878-9CFA-AF485110BACF}"/>
    <dgm:cxn modelId="{E341F390-7191-4AB4-9989-2C1EEC8A7E61}" type="presOf" srcId="{115C05D0-F13C-4868-B989-49A01A971C9E}" destId="{6987CF83-B33F-422B-B309-784466A76DB6}" srcOrd="0" destOrd="0" presId="urn:microsoft.com/office/officeart/2005/8/layout/radial1"/>
    <dgm:cxn modelId="{3D5B8994-A85E-4B3E-AAC2-C73AFD1D16CC}" type="presOf" srcId="{BA326435-F254-4352-A1A5-C6BC9A179D8B}" destId="{1A4B2745-8854-4EE3-850C-D6835AAF1C3D}" srcOrd="1" destOrd="0" presId="urn:microsoft.com/office/officeart/2005/8/layout/radial1"/>
    <dgm:cxn modelId="{EB8ED29A-F36C-4798-A070-00554AB2F980}" srcId="{8B021EC4-D123-478F-9ECA-8FE16AE8047F}" destId="{115C05D0-F13C-4868-B989-49A01A971C9E}" srcOrd="0" destOrd="0" parTransId="{0FA75867-577E-4D93-BD55-1AF463E2F31A}" sibTransId="{688961BD-7785-4F55-80AE-32386DEFCADD}"/>
    <dgm:cxn modelId="{4484BBB1-AFEA-4068-AA29-5093C3294A61}" type="presOf" srcId="{1002A90D-4379-4AC1-A159-706EDD2E83DA}" destId="{7929327C-7180-4565-9083-2AA8F9110A00}" srcOrd="0" destOrd="0" presId="urn:microsoft.com/office/officeart/2005/8/layout/radial1"/>
    <dgm:cxn modelId="{55EB6CB9-4BB7-44F2-8C4B-CECE141DD2C1}" type="presOf" srcId="{EB87ECD1-7FBD-4089-9D90-B9FF18B5E749}" destId="{B9DCD5CD-DD1A-4DE9-BF3B-B5685EB61681}" srcOrd="1" destOrd="0" presId="urn:microsoft.com/office/officeart/2005/8/layout/radial1"/>
    <dgm:cxn modelId="{86DE99BA-5A41-49FE-9B76-141B03D8B711}" type="presOf" srcId="{8B021EC4-D123-478F-9ECA-8FE16AE8047F}" destId="{D30361A0-87C5-4456-99D9-7962B8DCAF19}" srcOrd="0" destOrd="0" presId="urn:microsoft.com/office/officeart/2005/8/layout/radial1"/>
    <dgm:cxn modelId="{4DD9DCC8-3ED6-415C-AA88-375861F0FDEE}" type="presOf" srcId="{0FA75867-577E-4D93-BD55-1AF463E2F31A}" destId="{16AD21E9-5156-43B0-AF5B-6CB1DD522ED3}" srcOrd="1" destOrd="0" presId="urn:microsoft.com/office/officeart/2005/8/layout/radial1"/>
    <dgm:cxn modelId="{D1D833CD-449B-4326-B350-B3B3AFF3CFC0}" srcId="{8B021EC4-D123-478F-9ECA-8FE16AE8047F}" destId="{99AA6436-BAE1-4B23-A974-4AD06232FAC6}" srcOrd="2" destOrd="0" parTransId="{BA326435-F254-4352-A1A5-C6BC9A179D8B}" sibTransId="{BB756A94-3FA2-40E8-82EF-F4B359512F8B}"/>
    <dgm:cxn modelId="{073900D9-68B0-4CCA-B72E-DDEBFB156CF5}" type="presOf" srcId="{99AA6436-BAE1-4B23-A974-4AD06232FAC6}" destId="{4D74E8F9-3AA3-48E0-8BA4-EA6221293F3E}" srcOrd="0" destOrd="0" presId="urn:microsoft.com/office/officeart/2005/8/layout/radial1"/>
    <dgm:cxn modelId="{ED4D15E8-3A84-43D5-BBC7-1C6C0494472C}" type="presOf" srcId="{BA326435-F254-4352-A1A5-C6BC9A179D8B}" destId="{F7165B9C-C43E-4C9B-B57E-B2147BB045CE}" srcOrd="0" destOrd="0" presId="urn:microsoft.com/office/officeart/2005/8/layout/radial1"/>
    <dgm:cxn modelId="{B9E994F4-9011-4A16-A27C-63E31B9C0C3B}" type="presOf" srcId="{0FA75867-577E-4D93-BD55-1AF463E2F31A}" destId="{3BA753DD-22D7-426B-9CBB-C9DD517267D7}" srcOrd="0" destOrd="0" presId="urn:microsoft.com/office/officeart/2005/8/layout/radial1"/>
    <dgm:cxn modelId="{E58DEAFB-3B40-435B-A4CF-465B77213EB9}" srcId="{8B021EC4-D123-478F-9ECA-8FE16AE8047F}" destId="{1002A90D-4379-4AC1-A159-706EDD2E83DA}" srcOrd="3" destOrd="0" parTransId="{3BE4A01B-ADB1-4E5C-AB7E-458172D07D46}" sibTransId="{46BC133E-31A3-4240-9863-CCFEDF5B9EF5}"/>
    <dgm:cxn modelId="{F12F25FE-2049-4543-9C4E-FC79CBB65EAE}" type="presOf" srcId="{3BE4A01B-ADB1-4E5C-AB7E-458172D07D46}" destId="{4E83412F-7B13-466C-9968-14E187A5A580}" srcOrd="0" destOrd="0" presId="urn:microsoft.com/office/officeart/2005/8/layout/radial1"/>
    <dgm:cxn modelId="{4B1862A0-CDA0-4A2F-8784-67BD285E1C90}" type="presParOf" srcId="{20FA3122-27C7-4C22-B1B5-5778BB2670C2}" destId="{D30361A0-87C5-4456-99D9-7962B8DCAF19}" srcOrd="0" destOrd="0" presId="urn:microsoft.com/office/officeart/2005/8/layout/radial1"/>
    <dgm:cxn modelId="{791AC0C4-977C-4AC2-B62B-30530C613DEE}" type="presParOf" srcId="{20FA3122-27C7-4C22-B1B5-5778BB2670C2}" destId="{3BA753DD-22D7-426B-9CBB-C9DD517267D7}" srcOrd="1" destOrd="0" presId="urn:microsoft.com/office/officeart/2005/8/layout/radial1"/>
    <dgm:cxn modelId="{C725A6CD-B9F9-493B-B2C8-97CD7FDBCD3B}" type="presParOf" srcId="{3BA753DD-22D7-426B-9CBB-C9DD517267D7}" destId="{16AD21E9-5156-43B0-AF5B-6CB1DD522ED3}" srcOrd="0" destOrd="0" presId="urn:microsoft.com/office/officeart/2005/8/layout/radial1"/>
    <dgm:cxn modelId="{31A7650B-B82D-418D-B937-AD02EB8FC0BC}" type="presParOf" srcId="{20FA3122-27C7-4C22-B1B5-5778BB2670C2}" destId="{6987CF83-B33F-422B-B309-784466A76DB6}" srcOrd="2" destOrd="0" presId="urn:microsoft.com/office/officeart/2005/8/layout/radial1"/>
    <dgm:cxn modelId="{1177A500-D430-457E-AC43-329EF16DC837}" type="presParOf" srcId="{20FA3122-27C7-4C22-B1B5-5778BB2670C2}" destId="{4EC7C920-8C2A-4DE2-8BBA-60D57887EBEB}" srcOrd="3" destOrd="0" presId="urn:microsoft.com/office/officeart/2005/8/layout/radial1"/>
    <dgm:cxn modelId="{C4629062-DB1A-4CDC-AECB-0D1F525011AF}" type="presParOf" srcId="{4EC7C920-8C2A-4DE2-8BBA-60D57887EBEB}" destId="{B9DCD5CD-DD1A-4DE9-BF3B-B5685EB61681}" srcOrd="0" destOrd="0" presId="urn:microsoft.com/office/officeart/2005/8/layout/radial1"/>
    <dgm:cxn modelId="{19C26DE4-99EE-4BE7-8931-C71B3CAF6AC9}" type="presParOf" srcId="{20FA3122-27C7-4C22-B1B5-5778BB2670C2}" destId="{27B5503C-5875-4F80-B94C-00C24FFD7361}" srcOrd="4" destOrd="0" presId="urn:microsoft.com/office/officeart/2005/8/layout/radial1"/>
    <dgm:cxn modelId="{6B419323-6EE8-4EF0-A390-65F558643B0E}" type="presParOf" srcId="{20FA3122-27C7-4C22-B1B5-5778BB2670C2}" destId="{F7165B9C-C43E-4C9B-B57E-B2147BB045CE}" srcOrd="5" destOrd="0" presId="urn:microsoft.com/office/officeart/2005/8/layout/radial1"/>
    <dgm:cxn modelId="{0231D88A-5100-4F0D-B691-BC1CFD39653A}" type="presParOf" srcId="{F7165B9C-C43E-4C9B-B57E-B2147BB045CE}" destId="{1A4B2745-8854-4EE3-850C-D6835AAF1C3D}" srcOrd="0" destOrd="0" presId="urn:microsoft.com/office/officeart/2005/8/layout/radial1"/>
    <dgm:cxn modelId="{288F320A-BF9C-4568-9B8B-A131B1A97685}" type="presParOf" srcId="{20FA3122-27C7-4C22-B1B5-5778BB2670C2}" destId="{4D74E8F9-3AA3-48E0-8BA4-EA6221293F3E}" srcOrd="6" destOrd="0" presId="urn:microsoft.com/office/officeart/2005/8/layout/radial1"/>
    <dgm:cxn modelId="{259B07FB-8EBD-4020-BA5C-87BAB25565FB}" type="presParOf" srcId="{20FA3122-27C7-4C22-B1B5-5778BB2670C2}" destId="{4E83412F-7B13-466C-9968-14E187A5A580}" srcOrd="7" destOrd="0" presId="urn:microsoft.com/office/officeart/2005/8/layout/radial1"/>
    <dgm:cxn modelId="{9D9DF009-834A-42C8-BD40-69B2B47D60A0}" type="presParOf" srcId="{4E83412F-7B13-466C-9968-14E187A5A580}" destId="{88368D2A-CF9E-4E73-A271-F0C21488A8F5}" srcOrd="0" destOrd="0" presId="urn:microsoft.com/office/officeart/2005/8/layout/radial1"/>
    <dgm:cxn modelId="{10E5B441-3DF2-4E07-833C-A07A28F4EB72}" type="presParOf" srcId="{20FA3122-27C7-4C22-B1B5-5778BB2670C2}" destId="{7929327C-7180-4565-9083-2AA8F9110A00}" srcOrd="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BF3A93C-7EFF-446F-BB6B-F1B0CE4A7A56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50E23DBD-F5D6-4EC9-982F-86E5033AC06C}">
      <dgm:prSet phldrT="[Text]" custT="1"/>
      <dgm:spPr>
        <a:solidFill>
          <a:srgbClr val="83B25B"/>
        </a:solidFill>
      </dgm:spPr>
      <dgm:t>
        <a:bodyPr/>
        <a:lstStyle/>
        <a:p>
          <a:r>
            <a:rPr lang="de-DE" sz="2100" dirty="0">
              <a:latin typeface="Comic Sans MS" panose="030F0702030302020204" pitchFamily="66" charset="0"/>
            </a:rPr>
            <a:t>Start</a:t>
          </a:r>
        </a:p>
      </dgm:t>
    </dgm:pt>
    <dgm:pt modelId="{17443C9E-3717-4D91-95D5-6FD1A7F0B584}" type="parTrans" cxnId="{B4D21CED-1070-4AEF-8515-1404C3760A57}">
      <dgm:prSet/>
      <dgm:spPr/>
      <dgm:t>
        <a:bodyPr/>
        <a:lstStyle/>
        <a:p>
          <a:endParaRPr lang="de-DE"/>
        </a:p>
      </dgm:t>
    </dgm:pt>
    <dgm:pt modelId="{3F5BEC22-D262-4CBF-BAE4-1D95EC0DAD65}" type="sibTrans" cxnId="{B4D21CED-1070-4AEF-8515-1404C3760A57}">
      <dgm:prSet/>
      <dgm:spPr/>
      <dgm:t>
        <a:bodyPr/>
        <a:lstStyle/>
        <a:p>
          <a:endParaRPr lang="de-DE"/>
        </a:p>
      </dgm:t>
    </dgm:pt>
    <dgm:pt modelId="{75E5D015-98AF-4399-8F9B-1BD99FC1D18E}">
      <dgm:prSet phldrT="[Text]"/>
      <dgm:spPr>
        <a:solidFill>
          <a:schemeClr val="lt1">
            <a:hueOff val="0"/>
            <a:satOff val="0"/>
            <a:lumOff val="0"/>
          </a:schemeClr>
        </a:solidFill>
        <a:ln>
          <a:solidFill>
            <a:srgbClr val="83B25B"/>
          </a:solidFill>
        </a:ln>
      </dgm:spPr>
      <dgm:t>
        <a:bodyPr/>
        <a:lstStyle/>
        <a:p>
          <a:r>
            <a:rPr lang="de-DE" dirty="0">
              <a:latin typeface="Comic Sans MS" panose="030F0702030302020204" pitchFamily="66" charset="0"/>
            </a:rPr>
            <a:t>Aktuelles</a:t>
          </a:r>
        </a:p>
      </dgm:t>
    </dgm:pt>
    <dgm:pt modelId="{0F78E719-EB7F-40D4-A958-F1C364D62712}" type="parTrans" cxnId="{50DC36C1-EFDE-4A6A-B898-C5CCC278EE01}">
      <dgm:prSet>
        <dgm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dgm:style>
      </dgm:prSet>
      <dgm:spPr>
        <a:ln>
          <a:solidFill>
            <a:srgbClr val="83B25B"/>
          </a:solidFill>
        </a:ln>
      </dgm:spPr>
      <dgm:t>
        <a:bodyPr/>
        <a:lstStyle/>
        <a:p>
          <a:endParaRPr lang="de-DE"/>
        </a:p>
      </dgm:t>
    </dgm:pt>
    <dgm:pt modelId="{6F57A734-B5D7-4FFA-A3A4-90E1F48CF0C9}" type="sibTrans" cxnId="{50DC36C1-EFDE-4A6A-B898-C5CCC278EE01}">
      <dgm:prSet/>
      <dgm:spPr/>
      <dgm:t>
        <a:bodyPr/>
        <a:lstStyle/>
        <a:p>
          <a:endParaRPr lang="de-DE"/>
        </a:p>
      </dgm:t>
    </dgm:pt>
    <dgm:pt modelId="{896B37E2-F51A-43F0-9973-84DF4B30B0C1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dirty="0">
              <a:latin typeface="Comic Sans MS" panose="030F0702030302020204" pitchFamily="66" charset="0"/>
            </a:rPr>
            <a:t>Allgemeine Infos</a:t>
          </a:r>
        </a:p>
      </dgm:t>
    </dgm:pt>
    <dgm:pt modelId="{F155C721-E79D-4505-A20A-FE8E06091FCF}" type="parTrans" cxnId="{812AFE61-E6C6-4C09-964F-35BD1AEA62DD}">
      <dgm:prSet>
        <dgm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dgm:style>
      </dgm:prSet>
      <dgm:spPr>
        <a:ln>
          <a:solidFill>
            <a:srgbClr val="83B25B"/>
          </a:solidFill>
        </a:ln>
      </dgm:spPr>
      <dgm:t>
        <a:bodyPr/>
        <a:lstStyle/>
        <a:p>
          <a:endParaRPr lang="de-DE"/>
        </a:p>
      </dgm:t>
    </dgm:pt>
    <dgm:pt modelId="{14E6D3C1-9799-4A41-A1A0-F0E5C369C6ED}" type="sibTrans" cxnId="{812AFE61-E6C6-4C09-964F-35BD1AEA62DD}">
      <dgm:prSet/>
      <dgm:spPr/>
      <dgm:t>
        <a:bodyPr/>
        <a:lstStyle/>
        <a:p>
          <a:endParaRPr lang="de-DE"/>
        </a:p>
      </dgm:t>
    </dgm:pt>
    <dgm:pt modelId="{F284D636-C44C-4F0A-A356-2F33AAE754E0}">
      <dgm:prSet phldrT="[Text]"/>
      <dgm:spPr>
        <a:solidFill>
          <a:srgbClr val="83B25B"/>
        </a:solidFill>
      </dgm:spPr>
      <dgm:t>
        <a:bodyPr/>
        <a:lstStyle/>
        <a:p>
          <a:r>
            <a:rPr lang="de-DE" dirty="0">
              <a:solidFill>
                <a:schemeClr val="bg1"/>
              </a:solidFill>
              <a:latin typeface="Comic Sans MS" panose="030F0702030302020204" pitchFamily="66" charset="0"/>
            </a:rPr>
            <a:t>Unsere Tiere</a:t>
          </a:r>
        </a:p>
      </dgm:t>
    </dgm:pt>
    <dgm:pt modelId="{4724EFCB-CE8E-435C-907E-C81EEDF55E39}" type="parTrans" cxnId="{CC461E39-6A11-4728-A393-573FB20522BA}">
      <dgm:prSet/>
      <dgm:spPr/>
      <dgm:t>
        <a:bodyPr/>
        <a:lstStyle/>
        <a:p>
          <a:endParaRPr lang="de-DE"/>
        </a:p>
      </dgm:t>
    </dgm:pt>
    <dgm:pt modelId="{82C44C9F-68E5-4CB7-AF3D-A9165E33E6B1}" type="sibTrans" cxnId="{CC461E39-6A11-4728-A393-573FB20522BA}">
      <dgm:prSet/>
      <dgm:spPr/>
      <dgm:t>
        <a:bodyPr/>
        <a:lstStyle/>
        <a:p>
          <a:endParaRPr lang="de-DE"/>
        </a:p>
      </dgm:t>
    </dgm:pt>
    <dgm:pt modelId="{B4687FB1-9E8F-447B-80C7-883E736CA4DE}">
      <dgm:prSet phldrT="[Text]"/>
      <dgm:spPr>
        <a:solidFill>
          <a:srgbClr val="83B25B"/>
        </a:solidFill>
      </dgm:spPr>
      <dgm:t>
        <a:bodyPr/>
        <a:lstStyle/>
        <a:p>
          <a:r>
            <a:rPr lang="de-DE" dirty="0">
              <a:latin typeface="Comic Sans MS" panose="030F0702030302020204" pitchFamily="66" charset="0"/>
            </a:rPr>
            <a:t>Aktuelles</a:t>
          </a:r>
        </a:p>
      </dgm:t>
    </dgm:pt>
    <dgm:pt modelId="{47772743-45E4-47B2-9EC1-C2C3C2FB827E}" type="parTrans" cxnId="{1959FEBF-45DB-4640-B302-C7F22E081F2C}">
      <dgm:prSet/>
      <dgm:spPr/>
      <dgm:t>
        <a:bodyPr/>
        <a:lstStyle/>
        <a:p>
          <a:endParaRPr lang="de-DE"/>
        </a:p>
      </dgm:t>
    </dgm:pt>
    <dgm:pt modelId="{1AFBADC3-6C25-4393-AC1C-047B741112E7}" type="sibTrans" cxnId="{1959FEBF-45DB-4640-B302-C7F22E081F2C}">
      <dgm:prSet/>
      <dgm:spPr/>
      <dgm:t>
        <a:bodyPr/>
        <a:lstStyle/>
        <a:p>
          <a:endParaRPr lang="de-DE"/>
        </a:p>
      </dgm:t>
    </dgm:pt>
    <dgm:pt modelId="{80A9A000-D1CD-4573-BFC6-B6AB069C162B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b="1" dirty="0">
              <a:solidFill>
                <a:schemeClr val="tx1"/>
              </a:solidFill>
              <a:latin typeface="Comic Sans MS" panose="030F0702030302020204" pitchFamily="66" charset="0"/>
            </a:rPr>
            <a:t>Button: </a:t>
          </a:r>
          <a:r>
            <a:rPr lang="de-DE" dirty="0">
              <a:solidFill>
                <a:schemeClr val="tx1"/>
              </a:solidFill>
              <a:latin typeface="Comic Sans MS" panose="030F0702030302020204" pitchFamily="66" charset="0"/>
            </a:rPr>
            <a:t>detaillierte Infos zum Tier</a:t>
          </a:r>
        </a:p>
      </dgm:t>
    </dgm:pt>
    <dgm:pt modelId="{D1B34221-02B5-485B-9491-70F509E86899}" type="parTrans" cxnId="{3315C44B-FCC9-41A6-BD73-7FE9E156A29B}">
      <dgm:prSet>
        <dgm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dgm:style>
      </dgm:prSet>
      <dgm:spPr>
        <a:ln>
          <a:solidFill>
            <a:srgbClr val="83B25B"/>
          </a:solidFill>
        </a:ln>
      </dgm:spPr>
      <dgm:t>
        <a:bodyPr/>
        <a:lstStyle/>
        <a:p>
          <a:endParaRPr lang="de-DE"/>
        </a:p>
      </dgm:t>
    </dgm:pt>
    <dgm:pt modelId="{66C4D63C-EE4E-4C53-ABF4-15B29BE62C35}" type="sibTrans" cxnId="{3315C44B-FCC9-41A6-BD73-7FE9E156A29B}">
      <dgm:prSet/>
      <dgm:spPr/>
      <dgm:t>
        <a:bodyPr/>
        <a:lstStyle/>
        <a:p>
          <a:endParaRPr lang="de-DE"/>
        </a:p>
      </dgm:t>
    </dgm:pt>
    <dgm:pt modelId="{F0972A20-0544-408C-91DE-5125D933792A}">
      <dgm:prSet phldrT="[Text]"/>
      <dgm:spPr>
        <a:solidFill>
          <a:srgbClr val="83B25B"/>
        </a:solidFill>
      </dgm:spPr>
      <dgm:t>
        <a:bodyPr/>
        <a:lstStyle/>
        <a:p>
          <a:r>
            <a:rPr lang="de-DE" dirty="0">
              <a:latin typeface="Comic Sans MS" panose="030F0702030302020204" pitchFamily="66" charset="0"/>
            </a:rPr>
            <a:t>Vermisst / Gefunden</a:t>
          </a:r>
        </a:p>
      </dgm:t>
    </dgm:pt>
    <dgm:pt modelId="{ED1687AA-BCA3-467B-AD9A-6975AD599052}" type="parTrans" cxnId="{1D118C4C-639E-40D4-BCB2-2670BC05146D}">
      <dgm:prSet/>
      <dgm:spPr/>
      <dgm:t>
        <a:bodyPr/>
        <a:lstStyle/>
        <a:p>
          <a:endParaRPr lang="de-DE"/>
        </a:p>
      </dgm:t>
    </dgm:pt>
    <dgm:pt modelId="{A62DEAC7-1749-4342-B179-AE031894523B}" type="sibTrans" cxnId="{1D118C4C-639E-40D4-BCB2-2670BC05146D}">
      <dgm:prSet/>
      <dgm:spPr/>
      <dgm:t>
        <a:bodyPr/>
        <a:lstStyle/>
        <a:p>
          <a:endParaRPr lang="de-DE"/>
        </a:p>
      </dgm:t>
    </dgm:pt>
    <dgm:pt modelId="{AA4A87D9-E1D5-4C09-B68B-74C263BC4EF1}">
      <dgm:prSet phldrT="[Text]"/>
      <dgm:spPr>
        <a:solidFill>
          <a:srgbClr val="83B25B"/>
        </a:solidFill>
      </dgm:spPr>
      <dgm:t>
        <a:bodyPr/>
        <a:lstStyle/>
        <a:p>
          <a:r>
            <a:rPr lang="de-DE" dirty="0">
              <a:latin typeface="Comic Sans MS" panose="030F0702030302020204" pitchFamily="66" charset="0"/>
            </a:rPr>
            <a:t>Service / Infos </a:t>
          </a:r>
        </a:p>
      </dgm:t>
    </dgm:pt>
    <dgm:pt modelId="{2B36ADC3-3B5B-4563-B30A-F2F3A61FED35}" type="parTrans" cxnId="{994E8F18-B911-4E9F-B134-EA1BE27726AB}">
      <dgm:prSet/>
      <dgm:spPr/>
      <dgm:t>
        <a:bodyPr/>
        <a:lstStyle/>
        <a:p>
          <a:endParaRPr lang="de-DE"/>
        </a:p>
      </dgm:t>
    </dgm:pt>
    <dgm:pt modelId="{5C2462FA-0FE8-42B9-AF2D-EE48FE69505E}" type="sibTrans" cxnId="{994E8F18-B911-4E9F-B134-EA1BE27726AB}">
      <dgm:prSet/>
      <dgm:spPr/>
      <dgm:t>
        <a:bodyPr/>
        <a:lstStyle/>
        <a:p>
          <a:endParaRPr lang="de-DE"/>
        </a:p>
      </dgm:t>
    </dgm:pt>
    <dgm:pt modelId="{D8CE5E80-57F5-43F8-8D8A-E413E833C81F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dirty="0">
              <a:latin typeface="Comic Sans MS" panose="030F0702030302020204" pitchFamily="66" charset="0"/>
            </a:rPr>
            <a:t>Artikel zu verschiedenen Themenbereichen</a:t>
          </a:r>
        </a:p>
      </dgm:t>
    </dgm:pt>
    <dgm:pt modelId="{985EC1C3-30BA-4DB8-81A8-2D016B2C2C7D}" type="parTrans" cxnId="{6185C8F6-79E2-4711-BED2-E6220D467347}">
      <dgm:prSet>
        <dgm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dgm:style>
      </dgm:prSet>
      <dgm:spPr>
        <a:ln>
          <a:solidFill>
            <a:srgbClr val="83B25B"/>
          </a:solidFill>
        </a:ln>
      </dgm:spPr>
      <dgm:t>
        <a:bodyPr/>
        <a:lstStyle/>
        <a:p>
          <a:endParaRPr lang="de-DE"/>
        </a:p>
      </dgm:t>
    </dgm:pt>
    <dgm:pt modelId="{82AC0890-E043-4727-ABA9-BB40DD03C692}" type="sibTrans" cxnId="{6185C8F6-79E2-4711-BED2-E6220D467347}">
      <dgm:prSet/>
      <dgm:spPr/>
      <dgm:t>
        <a:bodyPr/>
        <a:lstStyle/>
        <a:p>
          <a:endParaRPr lang="de-DE"/>
        </a:p>
      </dgm:t>
    </dgm:pt>
    <dgm:pt modelId="{10BFF374-D469-4398-A4D2-CCB2515D3BAA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b="1" dirty="0">
              <a:solidFill>
                <a:schemeClr val="tx1"/>
              </a:solidFill>
              <a:latin typeface="Comic Sans MS" panose="030F0702030302020204" pitchFamily="66" charset="0"/>
            </a:rPr>
            <a:t>Untermenü</a:t>
          </a:r>
          <a:endParaRPr lang="de-DE" dirty="0">
            <a:solidFill>
              <a:schemeClr val="tx1"/>
            </a:solidFill>
            <a:latin typeface="Comic Sans MS" panose="030F0702030302020204" pitchFamily="66" charset="0"/>
          </a:endParaRPr>
        </a:p>
      </dgm:t>
    </dgm:pt>
    <dgm:pt modelId="{C1B2EAE5-0CE6-4770-B02A-4D9D2529F79C}" type="parTrans" cxnId="{8E96074E-F9BC-430E-92FF-A4D33BCF8598}">
      <dgm:prSet>
        <dgm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dgm:style>
      </dgm:prSet>
      <dgm:spPr>
        <a:ln>
          <a:solidFill>
            <a:srgbClr val="83B25B"/>
          </a:solidFill>
        </a:ln>
      </dgm:spPr>
      <dgm:t>
        <a:bodyPr/>
        <a:lstStyle/>
        <a:p>
          <a:endParaRPr lang="de-DE"/>
        </a:p>
      </dgm:t>
    </dgm:pt>
    <dgm:pt modelId="{FB218BD3-1F71-42A4-BA4C-2BB7C022E0FE}" type="sibTrans" cxnId="{8E96074E-F9BC-430E-92FF-A4D33BCF8598}">
      <dgm:prSet/>
      <dgm:spPr/>
      <dgm:t>
        <a:bodyPr/>
        <a:lstStyle/>
        <a:p>
          <a:endParaRPr lang="de-DE"/>
        </a:p>
      </dgm:t>
    </dgm:pt>
    <dgm:pt modelId="{728440C7-C1AA-40D1-9850-16AE1F7FB0AD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dirty="0">
              <a:solidFill>
                <a:schemeClr val="tx1"/>
              </a:solidFill>
              <a:latin typeface="Comic Sans MS" panose="030F0702030302020204" pitchFamily="66" charset="0"/>
            </a:rPr>
            <a:t>Helfen, Spenden, Vermittlung, …</a:t>
          </a:r>
        </a:p>
      </dgm:t>
    </dgm:pt>
    <dgm:pt modelId="{20BC13D7-FB19-47D1-80C3-5DCFEC29D126}" type="parTrans" cxnId="{F74EA67B-1829-4FAD-92D2-27BB4791C052}">
      <dgm:prSet>
        <dgm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dgm:style>
      </dgm:prSet>
      <dgm:spPr>
        <a:ln>
          <a:solidFill>
            <a:srgbClr val="83B25B"/>
          </a:solidFill>
        </a:ln>
      </dgm:spPr>
      <dgm:t>
        <a:bodyPr/>
        <a:lstStyle/>
        <a:p>
          <a:endParaRPr lang="de-DE"/>
        </a:p>
      </dgm:t>
    </dgm:pt>
    <dgm:pt modelId="{D03E1B54-FD8B-485D-9611-5570E1CBD8EC}" type="sibTrans" cxnId="{F74EA67B-1829-4FAD-92D2-27BB4791C052}">
      <dgm:prSet/>
      <dgm:spPr/>
      <dgm:t>
        <a:bodyPr/>
        <a:lstStyle/>
        <a:p>
          <a:endParaRPr lang="de-DE"/>
        </a:p>
      </dgm:t>
    </dgm:pt>
    <dgm:pt modelId="{892DEA8B-3DD8-4193-A7B9-AB0A52E5B8EA}">
      <dgm:prSet phldrT="[Text]"/>
      <dgm:spPr>
        <a:solidFill>
          <a:srgbClr val="83B25B"/>
        </a:solidFill>
      </dgm:spPr>
      <dgm:t>
        <a:bodyPr/>
        <a:lstStyle/>
        <a:p>
          <a:r>
            <a:rPr lang="de-DE" dirty="0">
              <a:latin typeface="Comic Sans MS" panose="030F0702030302020204" pitchFamily="66" charset="0"/>
            </a:rPr>
            <a:t>Login/ Logout</a:t>
          </a:r>
        </a:p>
      </dgm:t>
    </dgm:pt>
    <dgm:pt modelId="{47AAFD48-FE45-47BD-9FD9-5CDB83828103}" type="parTrans" cxnId="{5730FDFC-5111-4B82-AF02-2909927340C6}">
      <dgm:prSet/>
      <dgm:spPr/>
      <dgm:t>
        <a:bodyPr/>
        <a:lstStyle/>
        <a:p>
          <a:endParaRPr lang="de-DE"/>
        </a:p>
      </dgm:t>
    </dgm:pt>
    <dgm:pt modelId="{7D041C1A-24E7-462A-A113-87FF8E1612C9}" type="sibTrans" cxnId="{5730FDFC-5111-4B82-AF02-2909927340C6}">
      <dgm:prSet/>
      <dgm:spPr/>
      <dgm:t>
        <a:bodyPr/>
        <a:lstStyle/>
        <a:p>
          <a:endParaRPr lang="de-DE"/>
        </a:p>
      </dgm:t>
    </dgm:pt>
    <dgm:pt modelId="{BA8F63FD-0EEF-42D8-BC8A-3E2E19119C4C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b="1" dirty="0">
              <a:latin typeface="Comic Sans MS" panose="030F0702030302020204" pitchFamily="66" charset="0"/>
            </a:rPr>
            <a:t>Login</a:t>
          </a:r>
          <a:r>
            <a:rPr lang="de-DE" b="1" dirty="0">
              <a:solidFill>
                <a:schemeClr val="tx1"/>
              </a:solidFill>
              <a:latin typeface="Comic Sans MS" panose="030F0702030302020204" pitchFamily="66" charset="0"/>
            </a:rPr>
            <a:t>: </a:t>
          </a:r>
          <a:r>
            <a:rPr lang="de-DE" b="0" dirty="0">
              <a:solidFill>
                <a:schemeClr val="tx1"/>
              </a:solidFill>
              <a:latin typeface="Comic Sans MS" panose="030F0702030302020204" pitchFamily="66" charset="0"/>
            </a:rPr>
            <a:t>Formular zum Anbieten von Hilfe</a:t>
          </a:r>
        </a:p>
      </dgm:t>
    </dgm:pt>
    <dgm:pt modelId="{C35E8514-3FAA-4259-8CC3-669D9DEC0142}" type="parTrans" cxnId="{CDC0C101-7FDD-4110-97F8-77EF2F7014E3}">
      <dgm:prSet>
        <dgm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dgm:style>
      </dgm:prSet>
      <dgm:spPr>
        <a:ln>
          <a:solidFill>
            <a:srgbClr val="83B25B"/>
          </a:solidFill>
        </a:ln>
      </dgm:spPr>
      <dgm:t>
        <a:bodyPr/>
        <a:lstStyle/>
        <a:p>
          <a:endParaRPr lang="de-DE"/>
        </a:p>
      </dgm:t>
    </dgm:pt>
    <dgm:pt modelId="{50423514-E239-4C24-B5CC-0C95F15B9BFA}" type="sibTrans" cxnId="{CDC0C101-7FDD-4110-97F8-77EF2F7014E3}">
      <dgm:prSet/>
      <dgm:spPr/>
      <dgm:t>
        <a:bodyPr/>
        <a:lstStyle/>
        <a:p>
          <a:endParaRPr lang="de-DE"/>
        </a:p>
      </dgm:t>
    </dgm:pt>
    <dgm:pt modelId="{B6A41323-C268-4594-B400-AA0F979E5898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b="1" dirty="0">
              <a:latin typeface="Comic Sans MS" panose="030F0702030302020204" pitchFamily="66" charset="0"/>
            </a:rPr>
            <a:t>Button: </a:t>
          </a:r>
          <a:r>
            <a:rPr lang="de-DE" dirty="0">
              <a:latin typeface="Comic Sans MS" panose="030F0702030302020204" pitchFamily="66" charset="0"/>
            </a:rPr>
            <a:t>detaillierte Infos zum Artikel</a:t>
          </a:r>
        </a:p>
      </dgm:t>
    </dgm:pt>
    <dgm:pt modelId="{B4F03A55-37F4-40B3-B932-DBDEB6593897}" type="parTrans" cxnId="{4FE2B699-4611-4982-9C99-F43D1B6A857A}">
      <dgm:prSet>
        <dgm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12D33CC6-32E6-4FBC-A636-02697DA413E0}" type="sibTrans" cxnId="{4FE2B699-4611-4982-9C99-F43D1B6A857A}">
      <dgm:prSet/>
      <dgm:spPr/>
      <dgm:t>
        <a:bodyPr/>
        <a:lstStyle/>
        <a:p>
          <a:endParaRPr lang="de-DE"/>
        </a:p>
      </dgm:t>
    </dgm:pt>
    <dgm:pt modelId="{1E7B8E65-0092-408C-9B29-34C9F1999EDE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dirty="0">
              <a:solidFill>
                <a:schemeClr val="tx1"/>
              </a:solidFill>
              <a:latin typeface="Comic Sans MS" panose="030F0702030302020204" pitchFamily="66" charset="0"/>
            </a:rPr>
            <a:t>Exemplarische Darstellung der Tiere</a:t>
          </a:r>
        </a:p>
      </dgm:t>
    </dgm:pt>
    <dgm:pt modelId="{E4E52837-77F2-4FD9-B2B4-34F70B955A6F}" type="parTrans" cxnId="{EAC6BCA5-E86C-4619-85AC-4849ABB9E13B}">
      <dgm:prSet>
        <dgm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dgm:style>
      </dgm:prSet>
      <dgm:spPr>
        <a:solidFill>
          <a:srgbClr val="83B25B"/>
        </a:solidFill>
        <a:ln>
          <a:solidFill>
            <a:srgbClr val="83B25B"/>
          </a:solidFill>
        </a:ln>
      </dgm:spPr>
      <dgm:t>
        <a:bodyPr/>
        <a:lstStyle/>
        <a:p>
          <a:endParaRPr lang="de-DE"/>
        </a:p>
      </dgm:t>
    </dgm:pt>
    <dgm:pt modelId="{2024476F-5BAD-4614-AB59-EEC36486B00A}" type="sibTrans" cxnId="{EAC6BCA5-E86C-4619-85AC-4849ABB9E13B}">
      <dgm:prSet/>
      <dgm:spPr/>
      <dgm:t>
        <a:bodyPr/>
        <a:lstStyle/>
        <a:p>
          <a:endParaRPr lang="de-DE"/>
        </a:p>
      </dgm:t>
    </dgm:pt>
    <dgm:pt modelId="{72C971CD-F2A1-410D-8147-21254E6F78EE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b="1" dirty="0">
              <a:solidFill>
                <a:schemeClr val="tx1"/>
              </a:solidFill>
              <a:latin typeface="Comic Sans MS" panose="030F0702030302020204" pitchFamily="66" charset="0"/>
            </a:rPr>
            <a:t>Untermenü</a:t>
          </a:r>
          <a:endParaRPr lang="de-DE" dirty="0">
            <a:solidFill>
              <a:schemeClr val="tx1"/>
            </a:solidFill>
            <a:latin typeface="Comic Sans MS" panose="030F0702030302020204" pitchFamily="66" charset="0"/>
          </a:endParaRPr>
        </a:p>
      </dgm:t>
    </dgm:pt>
    <dgm:pt modelId="{DCBFEB3F-06A4-4DB4-AD5A-30AB1DE0B773}" type="parTrans" cxnId="{578C990B-6C31-4EC3-96C9-7ED4148E9D21}">
      <dgm:prSet/>
      <dgm:spPr>
        <a:ln w="12700">
          <a:solidFill>
            <a:srgbClr val="83B25B"/>
          </a:solidFill>
        </a:ln>
      </dgm:spPr>
      <dgm:t>
        <a:bodyPr/>
        <a:lstStyle/>
        <a:p>
          <a:endParaRPr lang="de-DE"/>
        </a:p>
      </dgm:t>
    </dgm:pt>
    <dgm:pt modelId="{EA2F46C5-771A-4035-A2DB-7745921E72B7}" type="sibTrans" cxnId="{578C990B-6C31-4EC3-96C9-7ED4148E9D21}">
      <dgm:prSet/>
      <dgm:spPr/>
      <dgm:t>
        <a:bodyPr/>
        <a:lstStyle/>
        <a:p>
          <a:endParaRPr lang="de-DE"/>
        </a:p>
      </dgm:t>
    </dgm:pt>
    <dgm:pt modelId="{D6E21A95-9DE1-4E2E-AD47-2C9C2B88CD29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b="1" dirty="0">
              <a:solidFill>
                <a:schemeClr val="tx1"/>
              </a:solidFill>
              <a:latin typeface="Comic Sans MS" panose="030F0702030302020204" pitchFamily="66" charset="0"/>
            </a:rPr>
            <a:t>Login: </a:t>
          </a:r>
          <a:r>
            <a:rPr lang="de-DE" dirty="0">
              <a:solidFill>
                <a:schemeClr val="tx1"/>
              </a:solidFill>
              <a:latin typeface="Comic Sans MS" panose="030F0702030302020204" pitchFamily="66" charset="0"/>
            </a:rPr>
            <a:t>Formular Tiere vermisst / gefunden melden </a:t>
          </a:r>
        </a:p>
      </dgm:t>
    </dgm:pt>
    <dgm:pt modelId="{58A24A7A-E642-4702-B7CF-99EBFECC34B3}" type="parTrans" cxnId="{B37D9E58-C408-41D3-94F5-C441664E0D3D}">
      <dgm:prSet>
        <dgm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de-DE"/>
        </a:p>
      </dgm:t>
    </dgm:pt>
    <dgm:pt modelId="{33F32861-8E3A-4820-99E0-C16836D27CF2}" type="sibTrans" cxnId="{B37D9E58-C408-41D3-94F5-C441664E0D3D}">
      <dgm:prSet/>
      <dgm:spPr/>
      <dgm:t>
        <a:bodyPr/>
        <a:lstStyle/>
        <a:p>
          <a:endParaRPr lang="de-DE"/>
        </a:p>
      </dgm:t>
    </dgm:pt>
    <dgm:pt modelId="{DCF07C18-853F-44D5-8641-5C82B85F5158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dirty="0">
              <a:solidFill>
                <a:schemeClr val="tx1"/>
              </a:solidFill>
              <a:latin typeface="Comic Sans MS" panose="030F0702030302020204" pitchFamily="66" charset="0"/>
            </a:rPr>
            <a:t>Filterbare Tiere</a:t>
          </a:r>
        </a:p>
      </dgm:t>
    </dgm:pt>
    <dgm:pt modelId="{D4FA8B99-7CCC-47E5-B0C0-352960A5A589}" type="parTrans" cxnId="{C3A5D13A-051B-496E-96B9-08FAE6694ACE}">
      <dgm:prSet/>
      <dgm:spPr>
        <a:solidFill>
          <a:srgbClr val="83B25B"/>
        </a:solidFill>
        <a:ln w="12700">
          <a:solidFill>
            <a:srgbClr val="83B25B"/>
          </a:solidFill>
        </a:ln>
      </dgm:spPr>
      <dgm:t>
        <a:bodyPr/>
        <a:lstStyle/>
        <a:p>
          <a:endParaRPr lang="de-DE"/>
        </a:p>
      </dgm:t>
    </dgm:pt>
    <dgm:pt modelId="{364F3193-3CA9-42BE-8156-49229B6AB352}" type="sibTrans" cxnId="{C3A5D13A-051B-496E-96B9-08FAE6694ACE}">
      <dgm:prSet/>
      <dgm:spPr/>
      <dgm:t>
        <a:bodyPr/>
        <a:lstStyle/>
        <a:p>
          <a:endParaRPr lang="de-DE"/>
        </a:p>
      </dgm:t>
    </dgm:pt>
    <dgm:pt modelId="{B3F7A7FC-33DA-4BD1-8882-4E56136AE232}">
      <dgm:prSet phldrT="[Text]"/>
      <dgm:spPr>
        <a:ln>
          <a:solidFill>
            <a:srgbClr val="83B25B"/>
          </a:solidFill>
        </a:ln>
      </dgm:spPr>
      <dgm:t>
        <a:bodyPr/>
        <a:lstStyle/>
        <a:p>
          <a:r>
            <a:rPr lang="de-DE" dirty="0">
              <a:solidFill>
                <a:schemeClr val="tx1"/>
              </a:solidFill>
              <a:latin typeface="Comic Sans MS" panose="030F0702030302020204" pitchFamily="66" charset="0"/>
            </a:rPr>
            <a:t>Filterbare Tiere</a:t>
          </a:r>
        </a:p>
      </dgm:t>
    </dgm:pt>
    <dgm:pt modelId="{D87D76AC-2823-40AC-AFFA-BD5E7BAA00E5}" type="parTrans" cxnId="{E324F4DD-7CFD-41BB-A7B4-F247DC072D1F}">
      <dgm:prSet/>
      <dgm:spPr>
        <a:ln w="12700">
          <a:solidFill>
            <a:srgbClr val="83B25B"/>
          </a:solidFill>
        </a:ln>
      </dgm:spPr>
      <dgm:t>
        <a:bodyPr/>
        <a:lstStyle/>
        <a:p>
          <a:endParaRPr lang="de-DE"/>
        </a:p>
      </dgm:t>
    </dgm:pt>
    <dgm:pt modelId="{B6C88661-E4A4-497D-B0C5-896B74FD24C1}" type="sibTrans" cxnId="{E324F4DD-7CFD-41BB-A7B4-F247DC072D1F}">
      <dgm:prSet/>
      <dgm:spPr/>
      <dgm:t>
        <a:bodyPr/>
        <a:lstStyle/>
        <a:p>
          <a:endParaRPr lang="de-DE"/>
        </a:p>
      </dgm:t>
    </dgm:pt>
    <dgm:pt modelId="{AD538E75-AAFA-4E29-B6EF-27479D849515}" type="pres">
      <dgm:prSet presAssocID="{4BF3A93C-7EFF-446F-BB6B-F1B0CE4A7A5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8F30CC4-7A30-46E2-9041-B068E3F5D2C2}" type="pres">
      <dgm:prSet presAssocID="{50E23DBD-F5D6-4EC9-982F-86E5033AC06C}" presName="root" presStyleCnt="0"/>
      <dgm:spPr/>
    </dgm:pt>
    <dgm:pt modelId="{084D614B-0007-4306-B831-C07E636C3227}" type="pres">
      <dgm:prSet presAssocID="{50E23DBD-F5D6-4EC9-982F-86E5033AC06C}" presName="rootComposite" presStyleCnt="0"/>
      <dgm:spPr/>
    </dgm:pt>
    <dgm:pt modelId="{74F90A21-388D-4E7F-BCE8-9971300BBB86}" type="pres">
      <dgm:prSet presAssocID="{50E23DBD-F5D6-4EC9-982F-86E5033AC06C}" presName="rootText" presStyleLbl="node1" presStyleIdx="0" presStyleCnt="6"/>
      <dgm:spPr/>
    </dgm:pt>
    <dgm:pt modelId="{92C65D25-05DE-448E-BD08-678A2F06D8CF}" type="pres">
      <dgm:prSet presAssocID="{50E23DBD-F5D6-4EC9-982F-86E5033AC06C}" presName="rootConnector" presStyleLbl="node1" presStyleIdx="0" presStyleCnt="6"/>
      <dgm:spPr/>
    </dgm:pt>
    <dgm:pt modelId="{34DA82F6-6A03-4F34-8546-A550E9FB2A8B}" type="pres">
      <dgm:prSet presAssocID="{50E23DBD-F5D6-4EC9-982F-86E5033AC06C}" presName="childShape" presStyleCnt="0"/>
      <dgm:spPr/>
    </dgm:pt>
    <dgm:pt modelId="{4E4F7628-3085-40DE-BAAD-93B7D263816D}" type="pres">
      <dgm:prSet presAssocID="{0F78E719-EB7F-40D4-A958-F1C364D62712}" presName="Name13" presStyleLbl="parChTrans1D2" presStyleIdx="0" presStyleCnt="13"/>
      <dgm:spPr/>
    </dgm:pt>
    <dgm:pt modelId="{EB41B960-C014-4CBA-BDB1-28685A2D0A07}" type="pres">
      <dgm:prSet presAssocID="{75E5D015-98AF-4399-8F9B-1BD99FC1D18E}" presName="childText" presStyleLbl="bgAcc1" presStyleIdx="0" presStyleCnt="13">
        <dgm:presLayoutVars>
          <dgm:bulletEnabled val="1"/>
        </dgm:presLayoutVars>
      </dgm:prSet>
      <dgm:spPr/>
    </dgm:pt>
    <dgm:pt modelId="{27878806-67E9-4172-A4F7-BF442C3F1B5D}" type="pres">
      <dgm:prSet presAssocID="{F155C721-E79D-4505-A20A-FE8E06091FCF}" presName="Name13" presStyleLbl="parChTrans1D2" presStyleIdx="1" presStyleCnt="13"/>
      <dgm:spPr/>
    </dgm:pt>
    <dgm:pt modelId="{4E4798DF-2E72-4C7E-9385-27FDC8AFDF25}" type="pres">
      <dgm:prSet presAssocID="{896B37E2-F51A-43F0-9973-84DF4B30B0C1}" presName="childText" presStyleLbl="bgAcc1" presStyleIdx="1" presStyleCnt="13">
        <dgm:presLayoutVars>
          <dgm:bulletEnabled val="1"/>
        </dgm:presLayoutVars>
      </dgm:prSet>
      <dgm:spPr/>
    </dgm:pt>
    <dgm:pt modelId="{13A78A5A-6294-4B40-88FA-28CD304D27EE}" type="pres">
      <dgm:prSet presAssocID="{E4E52837-77F2-4FD9-B2B4-34F70B955A6F}" presName="Name13" presStyleLbl="parChTrans1D2" presStyleIdx="2" presStyleCnt="13"/>
      <dgm:spPr/>
    </dgm:pt>
    <dgm:pt modelId="{295200EF-2AA5-4F70-B44A-E6123876900E}" type="pres">
      <dgm:prSet presAssocID="{1E7B8E65-0092-408C-9B29-34C9F1999EDE}" presName="childText" presStyleLbl="bgAcc1" presStyleIdx="2" presStyleCnt="13">
        <dgm:presLayoutVars>
          <dgm:bulletEnabled val="1"/>
        </dgm:presLayoutVars>
      </dgm:prSet>
      <dgm:spPr/>
    </dgm:pt>
    <dgm:pt modelId="{9F56F362-BF20-405B-B294-6E54DD64D138}" type="pres">
      <dgm:prSet presAssocID="{F284D636-C44C-4F0A-A356-2F33AAE754E0}" presName="root" presStyleCnt="0"/>
      <dgm:spPr/>
    </dgm:pt>
    <dgm:pt modelId="{CFD41AAF-7062-43D6-B9E0-E600B4F55CAD}" type="pres">
      <dgm:prSet presAssocID="{F284D636-C44C-4F0A-A356-2F33AAE754E0}" presName="rootComposite" presStyleCnt="0"/>
      <dgm:spPr/>
    </dgm:pt>
    <dgm:pt modelId="{D15AF5DD-09D4-42F2-AB59-2B00D7B5E5F6}" type="pres">
      <dgm:prSet presAssocID="{F284D636-C44C-4F0A-A356-2F33AAE754E0}" presName="rootText" presStyleLbl="node1" presStyleIdx="1" presStyleCnt="6"/>
      <dgm:spPr/>
    </dgm:pt>
    <dgm:pt modelId="{2B23B300-7B59-4066-9922-EC9FB60F6152}" type="pres">
      <dgm:prSet presAssocID="{F284D636-C44C-4F0A-A356-2F33AAE754E0}" presName="rootConnector" presStyleLbl="node1" presStyleIdx="1" presStyleCnt="6"/>
      <dgm:spPr/>
    </dgm:pt>
    <dgm:pt modelId="{C3E129A3-EFB5-44A0-93AA-5C5644735AF7}" type="pres">
      <dgm:prSet presAssocID="{F284D636-C44C-4F0A-A356-2F33AAE754E0}" presName="childShape" presStyleCnt="0"/>
      <dgm:spPr/>
    </dgm:pt>
    <dgm:pt modelId="{C555E878-C653-420E-98ED-F730A7F6326A}" type="pres">
      <dgm:prSet presAssocID="{DCBFEB3F-06A4-4DB4-AD5A-30AB1DE0B773}" presName="Name13" presStyleLbl="parChTrans1D2" presStyleIdx="3" presStyleCnt="13"/>
      <dgm:spPr/>
    </dgm:pt>
    <dgm:pt modelId="{A6365EB5-49B5-4445-8ACB-40E49A25D964}" type="pres">
      <dgm:prSet presAssocID="{72C971CD-F2A1-410D-8147-21254E6F78EE}" presName="childText" presStyleLbl="bgAcc1" presStyleIdx="3" presStyleCnt="13">
        <dgm:presLayoutVars>
          <dgm:bulletEnabled val="1"/>
        </dgm:presLayoutVars>
      </dgm:prSet>
      <dgm:spPr/>
    </dgm:pt>
    <dgm:pt modelId="{4316DA6D-01CE-40EE-88FB-50D8C7093D8D}" type="pres">
      <dgm:prSet presAssocID="{D4FA8B99-7CCC-47E5-B0C0-352960A5A589}" presName="Name13" presStyleLbl="parChTrans1D2" presStyleIdx="4" presStyleCnt="13"/>
      <dgm:spPr/>
    </dgm:pt>
    <dgm:pt modelId="{F7F2E2AB-4B50-471B-812E-1AFD97DF9B40}" type="pres">
      <dgm:prSet presAssocID="{DCF07C18-853F-44D5-8641-5C82B85F5158}" presName="childText" presStyleLbl="bgAcc1" presStyleIdx="4" presStyleCnt="13">
        <dgm:presLayoutVars>
          <dgm:bulletEnabled val="1"/>
        </dgm:presLayoutVars>
      </dgm:prSet>
      <dgm:spPr/>
    </dgm:pt>
    <dgm:pt modelId="{E4593976-05AC-4362-B22D-97B7AAB4C5A5}" type="pres">
      <dgm:prSet presAssocID="{D1B34221-02B5-485B-9491-70F509E86899}" presName="Name13" presStyleLbl="parChTrans1D2" presStyleIdx="5" presStyleCnt="13"/>
      <dgm:spPr/>
    </dgm:pt>
    <dgm:pt modelId="{F0288D09-BF97-4AD3-82B0-C562B3BFD9C2}" type="pres">
      <dgm:prSet presAssocID="{80A9A000-D1CD-4573-BFC6-B6AB069C162B}" presName="childText" presStyleLbl="bgAcc1" presStyleIdx="5" presStyleCnt="13">
        <dgm:presLayoutVars>
          <dgm:bulletEnabled val="1"/>
        </dgm:presLayoutVars>
      </dgm:prSet>
      <dgm:spPr/>
    </dgm:pt>
    <dgm:pt modelId="{5964E193-BAC7-4D9B-81D9-C74A6B833A42}" type="pres">
      <dgm:prSet presAssocID="{B4687FB1-9E8F-447B-80C7-883E736CA4DE}" presName="root" presStyleCnt="0"/>
      <dgm:spPr/>
    </dgm:pt>
    <dgm:pt modelId="{4F56D367-70EC-4F3B-8F0E-5C95C17BCF5D}" type="pres">
      <dgm:prSet presAssocID="{B4687FB1-9E8F-447B-80C7-883E736CA4DE}" presName="rootComposite" presStyleCnt="0"/>
      <dgm:spPr/>
    </dgm:pt>
    <dgm:pt modelId="{5A008197-DCD6-4850-A6A3-9FE17641BBAB}" type="pres">
      <dgm:prSet presAssocID="{B4687FB1-9E8F-447B-80C7-883E736CA4DE}" presName="rootText" presStyleLbl="node1" presStyleIdx="2" presStyleCnt="6"/>
      <dgm:spPr/>
    </dgm:pt>
    <dgm:pt modelId="{4718D085-A03E-499B-9373-F5C0925A9D07}" type="pres">
      <dgm:prSet presAssocID="{B4687FB1-9E8F-447B-80C7-883E736CA4DE}" presName="rootConnector" presStyleLbl="node1" presStyleIdx="2" presStyleCnt="6"/>
      <dgm:spPr/>
    </dgm:pt>
    <dgm:pt modelId="{5236F92D-B7B7-4340-8DA9-180DC92FC834}" type="pres">
      <dgm:prSet presAssocID="{B4687FB1-9E8F-447B-80C7-883E736CA4DE}" presName="childShape" presStyleCnt="0"/>
      <dgm:spPr/>
    </dgm:pt>
    <dgm:pt modelId="{95CBBBE4-C369-41FD-84D7-EA0941681577}" type="pres">
      <dgm:prSet presAssocID="{985EC1C3-30BA-4DB8-81A8-2D016B2C2C7D}" presName="Name13" presStyleLbl="parChTrans1D2" presStyleIdx="6" presStyleCnt="13"/>
      <dgm:spPr/>
    </dgm:pt>
    <dgm:pt modelId="{DABC61DE-EFC9-467E-8D36-D7637FE0BB30}" type="pres">
      <dgm:prSet presAssocID="{D8CE5E80-57F5-43F8-8D8A-E413E833C81F}" presName="childText" presStyleLbl="bgAcc1" presStyleIdx="6" presStyleCnt="13">
        <dgm:presLayoutVars>
          <dgm:bulletEnabled val="1"/>
        </dgm:presLayoutVars>
      </dgm:prSet>
      <dgm:spPr/>
    </dgm:pt>
    <dgm:pt modelId="{C5D5C05F-224D-4138-8364-C5DFAEEB5CF3}" type="pres">
      <dgm:prSet presAssocID="{B4F03A55-37F4-40B3-B932-DBDEB6593897}" presName="Name13" presStyleLbl="parChTrans1D2" presStyleIdx="7" presStyleCnt="13"/>
      <dgm:spPr/>
    </dgm:pt>
    <dgm:pt modelId="{AA5F1BE9-F903-4FD7-B5B5-7BC1C2A8A17A}" type="pres">
      <dgm:prSet presAssocID="{B6A41323-C268-4594-B400-AA0F979E5898}" presName="childText" presStyleLbl="bgAcc1" presStyleIdx="7" presStyleCnt="13">
        <dgm:presLayoutVars>
          <dgm:bulletEnabled val="1"/>
        </dgm:presLayoutVars>
      </dgm:prSet>
      <dgm:spPr/>
    </dgm:pt>
    <dgm:pt modelId="{A59A490D-1602-43D4-9ED7-0B030F0F936D}" type="pres">
      <dgm:prSet presAssocID="{F0972A20-0544-408C-91DE-5125D933792A}" presName="root" presStyleCnt="0"/>
      <dgm:spPr/>
    </dgm:pt>
    <dgm:pt modelId="{F6B0C05A-8769-4417-8827-56B32E36A196}" type="pres">
      <dgm:prSet presAssocID="{F0972A20-0544-408C-91DE-5125D933792A}" presName="rootComposite" presStyleCnt="0"/>
      <dgm:spPr/>
    </dgm:pt>
    <dgm:pt modelId="{B112F588-71FC-4641-911D-C782CEBDAD3A}" type="pres">
      <dgm:prSet presAssocID="{F0972A20-0544-408C-91DE-5125D933792A}" presName="rootText" presStyleLbl="node1" presStyleIdx="3" presStyleCnt="6"/>
      <dgm:spPr/>
    </dgm:pt>
    <dgm:pt modelId="{31C324ED-4AE4-4A06-A6A3-5669F8CB4E33}" type="pres">
      <dgm:prSet presAssocID="{F0972A20-0544-408C-91DE-5125D933792A}" presName="rootConnector" presStyleLbl="node1" presStyleIdx="3" presStyleCnt="6"/>
      <dgm:spPr/>
    </dgm:pt>
    <dgm:pt modelId="{93F1BDF2-5276-4D8B-AAEE-E51B0D6059E4}" type="pres">
      <dgm:prSet presAssocID="{F0972A20-0544-408C-91DE-5125D933792A}" presName="childShape" presStyleCnt="0"/>
      <dgm:spPr/>
    </dgm:pt>
    <dgm:pt modelId="{50AE3C25-AAB7-4B82-9424-F64AEB812D84}" type="pres">
      <dgm:prSet presAssocID="{C1B2EAE5-0CE6-4770-B02A-4D9D2529F79C}" presName="Name13" presStyleLbl="parChTrans1D2" presStyleIdx="8" presStyleCnt="13"/>
      <dgm:spPr/>
    </dgm:pt>
    <dgm:pt modelId="{7519CF43-4C76-4E5C-96D6-C0BAD2F6D885}" type="pres">
      <dgm:prSet presAssocID="{10BFF374-D469-4398-A4D2-CCB2515D3BAA}" presName="childText" presStyleLbl="bgAcc1" presStyleIdx="8" presStyleCnt="13">
        <dgm:presLayoutVars>
          <dgm:bulletEnabled val="1"/>
        </dgm:presLayoutVars>
      </dgm:prSet>
      <dgm:spPr/>
    </dgm:pt>
    <dgm:pt modelId="{6F3FDFA0-C846-4EF4-B4B8-FC81CDCBCDEE}" type="pres">
      <dgm:prSet presAssocID="{D87D76AC-2823-40AC-AFFA-BD5E7BAA00E5}" presName="Name13" presStyleLbl="parChTrans1D2" presStyleIdx="9" presStyleCnt="13"/>
      <dgm:spPr/>
    </dgm:pt>
    <dgm:pt modelId="{19C6E210-3152-4B48-95AB-57901E922CC3}" type="pres">
      <dgm:prSet presAssocID="{B3F7A7FC-33DA-4BD1-8882-4E56136AE232}" presName="childText" presStyleLbl="bgAcc1" presStyleIdx="9" presStyleCnt="13">
        <dgm:presLayoutVars>
          <dgm:bulletEnabled val="1"/>
        </dgm:presLayoutVars>
      </dgm:prSet>
      <dgm:spPr/>
    </dgm:pt>
    <dgm:pt modelId="{F821DDC3-5EA5-4C54-A714-5952719FF704}" type="pres">
      <dgm:prSet presAssocID="{58A24A7A-E642-4702-B7CF-99EBFECC34B3}" presName="Name13" presStyleLbl="parChTrans1D2" presStyleIdx="10" presStyleCnt="13"/>
      <dgm:spPr/>
    </dgm:pt>
    <dgm:pt modelId="{A23E2CB6-9D47-42F7-8BF2-B48E3EDE57AD}" type="pres">
      <dgm:prSet presAssocID="{D6E21A95-9DE1-4E2E-AD47-2C9C2B88CD29}" presName="childText" presStyleLbl="bgAcc1" presStyleIdx="10" presStyleCnt="13">
        <dgm:presLayoutVars>
          <dgm:bulletEnabled val="1"/>
        </dgm:presLayoutVars>
      </dgm:prSet>
      <dgm:spPr/>
    </dgm:pt>
    <dgm:pt modelId="{3BBD4593-74C7-42FE-B00C-10618AB5DA58}" type="pres">
      <dgm:prSet presAssocID="{AA4A87D9-E1D5-4C09-B68B-74C263BC4EF1}" presName="root" presStyleCnt="0"/>
      <dgm:spPr/>
    </dgm:pt>
    <dgm:pt modelId="{6C21D9E7-8A26-4AF8-9999-3D987157A10C}" type="pres">
      <dgm:prSet presAssocID="{AA4A87D9-E1D5-4C09-B68B-74C263BC4EF1}" presName="rootComposite" presStyleCnt="0"/>
      <dgm:spPr/>
    </dgm:pt>
    <dgm:pt modelId="{F5AC45BB-80B4-48A9-B16F-6E490D34A1B5}" type="pres">
      <dgm:prSet presAssocID="{AA4A87D9-E1D5-4C09-B68B-74C263BC4EF1}" presName="rootText" presStyleLbl="node1" presStyleIdx="4" presStyleCnt="6"/>
      <dgm:spPr/>
    </dgm:pt>
    <dgm:pt modelId="{7D0E2CA8-5624-4E2D-B058-4D72F5AE56E0}" type="pres">
      <dgm:prSet presAssocID="{AA4A87D9-E1D5-4C09-B68B-74C263BC4EF1}" presName="rootConnector" presStyleLbl="node1" presStyleIdx="4" presStyleCnt="6"/>
      <dgm:spPr/>
    </dgm:pt>
    <dgm:pt modelId="{00DEE305-3B59-4D93-A483-2E3905372706}" type="pres">
      <dgm:prSet presAssocID="{AA4A87D9-E1D5-4C09-B68B-74C263BC4EF1}" presName="childShape" presStyleCnt="0"/>
      <dgm:spPr/>
    </dgm:pt>
    <dgm:pt modelId="{A699B786-1925-46AA-9FD1-038647374016}" type="pres">
      <dgm:prSet presAssocID="{20BC13D7-FB19-47D1-80C3-5DCFEC29D126}" presName="Name13" presStyleLbl="parChTrans1D2" presStyleIdx="11" presStyleCnt="13"/>
      <dgm:spPr/>
    </dgm:pt>
    <dgm:pt modelId="{B4090BA1-652C-46A3-B4A0-1BB101F03730}" type="pres">
      <dgm:prSet presAssocID="{728440C7-C1AA-40D1-9850-16AE1F7FB0AD}" presName="childText" presStyleLbl="bgAcc1" presStyleIdx="11" presStyleCnt="13">
        <dgm:presLayoutVars>
          <dgm:bulletEnabled val="1"/>
        </dgm:presLayoutVars>
      </dgm:prSet>
      <dgm:spPr/>
    </dgm:pt>
    <dgm:pt modelId="{348BC8C4-010D-4CBD-A696-85739B761644}" type="pres">
      <dgm:prSet presAssocID="{C35E8514-3FAA-4259-8CC3-669D9DEC0142}" presName="Name13" presStyleLbl="parChTrans1D2" presStyleIdx="12" presStyleCnt="13"/>
      <dgm:spPr/>
    </dgm:pt>
    <dgm:pt modelId="{4D5B3BF8-E7BB-4285-A189-56401D15F2E7}" type="pres">
      <dgm:prSet presAssocID="{BA8F63FD-0EEF-42D8-BC8A-3E2E19119C4C}" presName="childText" presStyleLbl="bgAcc1" presStyleIdx="12" presStyleCnt="13">
        <dgm:presLayoutVars>
          <dgm:bulletEnabled val="1"/>
        </dgm:presLayoutVars>
      </dgm:prSet>
      <dgm:spPr/>
    </dgm:pt>
    <dgm:pt modelId="{19F59F8A-A04D-49DB-8B8D-38823178F954}" type="pres">
      <dgm:prSet presAssocID="{892DEA8B-3DD8-4193-A7B9-AB0A52E5B8EA}" presName="root" presStyleCnt="0"/>
      <dgm:spPr/>
    </dgm:pt>
    <dgm:pt modelId="{1D04E05F-1393-4411-9681-B0F4D1294517}" type="pres">
      <dgm:prSet presAssocID="{892DEA8B-3DD8-4193-A7B9-AB0A52E5B8EA}" presName="rootComposite" presStyleCnt="0"/>
      <dgm:spPr/>
    </dgm:pt>
    <dgm:pt modelId="{3004B580-A607-4344-9A28-C97C1848F0C4}" type="pres">
      <dgm:prSet presAssocID="{892DEA8B-3DD8-4193-A7B9-AB0A52E5B8EA}" presName="rootText" presStyleLbl="node1" presStyleIdx="5" presStyleCnt="6"/>
      <dgm:spPr/>
    </dgm:pt>
    <dgm:pt modelId="{B5823121-D8D1-4A23-9BBB-1D49BA9B3E67}" type="pres">
      <dgm:prSet presAssocID="{892DEA8B-3DD8-4193-A7B9-AB0A52E5B8EA}" presName="rootConnector" presStyleLbl="node1" presStyleIdx="5" presStyleCnt="6"/>
      <dgm:spPr/>
    </dgm:pt>
    <dgm:pt modelId="{5A1B7345-AE77-42EC-A4E7-DC7D98A566CB}" type="pres">
      <dgm:prSet presAssocID="{892DEA8B-3DD8-4193-A7B9-AB0A52E5B8EA}" presName="childShape" presStyleCnt="0"/>
      <dgm:spPr/>
    </dgm:pt>
  </dgm:ptLst>
  <dgm:cxnLst>
    <dgm:cxn modelId="{CDC0C101-7FDD-4110-97F8-77EF2F7014E3}" srcId="{AA4A87D9-E1D5-4C09-B68B-74C263BC4EF1}" destId="{BA8F63FD-0EEF-42D8-BC8A-3E2E19119C4C}" srcOrd="1" destOrd="0" parTransId="{C35E8514-3FAA-4259-8CC3-669D9DEC0142}" sibTransId="{50423514-E239-4C24-B5CC-0C95F15B9BFA}"/>
    <dgm:cxn modelId="{B57E3102-83E3-40C2-AA8D-83B16A5A782A}" type="presOf" srcId="{D4FA8B99-7CCC-47E5-B0C0-352960A5A589}" destId="{4316DA6D-01CE-40EE-88FB-50D8C7093D8D}" srcOrd="0" destOrd="0" presId="urn:microsoft.com/office/officeart/2005/8/layout/hierarchy3"/>
    <dgm:cxn modelId="{8C46A003-80AC-44C6-976D-3CD901082EE8}" type="presOf" srcId="{E4E52837-77F2-4FD9-B2B4-34F70B955A6F}" destId="{13A78A5A-6294-4B40-88FA-28CD304D27EE}" srcOrd="0" destOrd="0" presId="urn:microsoft.com/office/officeart/2005/8/layout/hierarchy3"/>
    <dgm:cxn modelId="{B9AC2F06-5726-4847-99D3-6A0D7E48DED0}" type="presOf" srcId="{DCF07C18-853F-44D5-8641-5C82B85F5158}" destId="{F7F2E2AB-4B50-471B-812E-1AFD97DF9B40}" srcOrd="0" destOrd="0" presId="urn:microsoft.com/office/officeart/2005/8/layout/hierarchy3"/>
    <dgm:cxn modelId="{578C990B-6C31-4EC3-96C9-7ED4148E9D21}" srcId="{F284D636-C44C-4F0A-A356-2F33AAE754E0}" destId="{72C971CD-F2A1-410D-8147-21254E6F78EE}" srcOrd="0" destOrd="0" parTransId="{DCBFEB3F-06A4-4DB4-AD5A-30AB1DE0B773}" sibTransId="{EA2F46C5-771A-4035-A2DB-7745921E72B7}"/>
    <dgm:cxn modelId="{8FF45C0D-5217-4DA8-9BA7-F0EDADB08AFD}" type="presOf" srcId="{896B37E2-F51A-43F0-9973-84DF4B30B0C1}" destId="{4E4798DF-2E72-4C7E-9385-27FDC8AFDF25}" srcOrd="0" destOrd="0" presId="urn:microsoft.com/office/officeart/2005/8/layout/hierarchy3"/>
    <dgm:cxn modelId="{9B9AE213-BBD5-4F92-8521-FA56FB1D416C}" type="presOf" srcId="{75E5D015-98AF-4399-8F9B-1BD99FC1D18E}" destId="{EB41B960-C014-4CBA-BDB1-28685A2D0A07}" srcOrd="0" destOrd="0" presId="urn:microsoft.com/office/officeart/2005/8/layout/hierarchy3"/>
    <dgm:cxn modelId="{4CB54216-6A4C-403F-A3F6-C8F08661C9E0}" type="presOf" srcId="{D87D76AC-2823-40AC-AFFA-BD5E7BAA00E5}" destId="{6F3FDFA0-C846-4EF4-B4B8-FC81CDCBCDEE}" srcOrd="0" destOrd="0" presId="urn:microsoft.com/office/officeart/2005/8/layout/hierarchy3"/>
    <dgm:cxn modelId="{4D599617-E867-4E1C-A1BC-2775BEE76CBB}" type="presOf" srcId="{D6E21A95-9DE1-4E2E-AD47-2C9C2B88CD29}" destId="{A23E2CB6-9D47-42F7-8BF2-B48E3EDE57AD}" srcOrd="0" destOrd="0" presId="urn:microsoft.com/office/officeart/2005/8/layout/hierarchy3"/>
    <dgm:cxn modelId="{994E8F18-B911-4E9F-B134-EA1BE27726AB}" srcId="{4BF3A93C-7EFF-446F-BB6B-F1B0CE4A7A56}" destId="{AA4A87D9-E1D5-4C09-B68B-74C263BC4EF1}" srcOrd="4" destOrd="0" parTransId="{2B36ADC3-3B5B-4563-B30A-F2F3A61FED35}" sibTransId="{5C2462FA-0FE8-42B9-AF2D-EE48FE69505E}"/>
    <dgm:cxn modelId="{CED6B51B-2CA3-4273-8238-F4B95F1BE73E}" type="presOf" srcId="{C35E8514-3FAA-4259-8CC3-669D9DEC0142}" destId="{348BC8C4-010D-4CBD-A696-85739B761644}" srcOrd="0" destOrd="0" presId="urn:microsoft.com/office/officeart/2005/8/layout/hierarchy3"/>
    <dgm:cxn modelId="{381F5821-CFB4-4AC3-8B1A-F31CC5E46F97}" type="presOf" srcId="{728440C7-C1AA-40D1-9850-16AE1F7FB0AD}" destId="{B4090BA1-652C-46A3-B4A0-1BB101F03730}" srcOrd="0" destOrd="0" presId="urn:microsoft.com/office/officeart/2005/8/layout/hierarchy3"/>
    <dgm:cxn modelId="{B9DE7C2A-71EA-4F9D-85FC-A0773C65DEA4}" type="presOf" srcId="{F0972A20-0544-408C-91DE-5125D933792A}" destId="{31C324ED-4AE4-4A06-A6A3-5669F8CB4E33}" srcOrd="1" destOrd="0" presId="urn:microsoft.com/office/officeart/2005/8/layout/hierarchy3"/>
    <dgm:cxn modelId="{9510BD32-5180-4D69-B0E3-ABC347A32FDD}" type="presOf" srcId="{72C971CD-F2A1-410D-8147-21254E6F78EE}" destId="{A6365EB5-49B5-4445-8ACB-40E49A25D964}" srcOrd="0" destOrd="0" presId="urn:microsoft.com/office/officeart/2005/8/layout/hierarchy3"/>
    <dgm:cxn modelId="{5FF5D333-F391-4BA4-A0F9-70F4485B8030}" type="presOf" srcId="{80A9A000-D1CD-4573-BFC6-B6AB069C162B}" destId="{F0288D09-BF97-4AD3-82B0-C562B3BFD9C2}" srcOrd="0" destOrd="0" presId="urn:microsoft.com/office/officeart/2005/8/layout/hierarchy3"/>
    <dgm:cxn modelId="{CC461E39-6A11-4728-A393-573FB20522BA}" srcId="{4BF3A93C-7EFF-446F-BB6B-F1B0CE4A7A56}" destId="{F284D636-C44C-4F0A-A356-2F33AAE754E0}" srcOrd="1" destOrd="0" parTransId="{4724EFCB-CE8E-435C-907E-C81EEDF55E39}" sibTransId="{82C44C9F-68E5-4CB7-AF3D-A9165E33E6B1}"/>
    <dgm:cxn modelId="{C3A5D13A-051B-496E-96B9-08FAE6694ACE}" srcId="{F284D636-C44C-4F0A-A356-2F33AAE754E0}" destId="{DCF07C18-853F-44D5-8641-5C82B85F5158}" srcOrd="1" destOrd="0" parTransId="{D4FA8B99-7CCC-47E5-B0C0-352960A5A589}" sibTransId="{364F3193-3CA9-42BE-8156-49229B6AB352}"/>
    <dgm:cxn modelId="{36A1AD40-E155-4735-A9C9-4D5615C8939F}" type="presOf" srcId="{DCBFEB3F-06A4-4DB4-AD5A-30AB1DE0B773}" destId="{C555E878-C653-420E-98ED-F730A7F6326A}" srcOrd="0" destOrd="0" presId="urn:microsoft.com/office/officeart/2005/8/layout/hierarchy3"/>
    <dgm:cxn modelId="{812AFE61-E6C6-4C09-964F-35BD1AEA62DD}" srcId="{50E23DBD-F5D6-4EC9-982F-86E5033AC06C}" destId="{896B37E2-F51A-43F0-9973-84DF4B30B0C1}" srcOrd="1" destOrd="0" parTransId="{F155C721-E79D-4505-A20A-FE8E06091FCF}" sibTransId="{14E6D3C1-9799-4A41-A1A0-F0E5C369C6ED}"/>
    <dgm:cxn modelId="{4E034163-AA79-4548-9D78-E5BDD0498D1E}" type="presOf" srcId="{D1B34221-02B5-485B-9491-70F509E86899}" destId="{E4593976-05AC-4362-B22D-97B7AAB4C5A5}" srcOrd="0" destOrd="0" presId="urn:microsoft.com/office/officeart/2005/8/layout/hierarchy3"/>
    <dgm:cxn modelId="{4724BD64-C3B0-463B-83C8-2B831EE1E709}" type="presOf" srcId="{50E23DBD-F5D6-4EC9-982F-86E5033AC06C}" destId="{92C65D25-05DE-448E-BD08-678A2F06D8CF}" srcOrd="1" destOrd="0" presId="urn:microsoft.com/office/officeart/2005/8/layout/hierarchy3"/>
    <dgm:cxn modelId="{C3C1F044-06D4-4957-B729-233D34842077}" type="presOf" srcId="{C1B2EAE5-0CE6-4770-B02A-4D9D2529F79C}" destId="{50AE3C25-AAB7-4B82-9424-F64AEB812D84}" srcOrd="0" destOrd="0" presId="urn:microsoft.com/office/officeart/2005/8/layout/hierarchy3"/>
    <dgm:cxn modelId="{3315C44B-FCC9-41A6-BD73-7FE9E156A29B}" srcId="{F284D636-C44C-4F0A-A356-2F33AAE754E0}" destId="{80A9A000-D1CD-4573-BFC6-B6AB069C162B}" srcOrd="2" destOrd="0" parTransId="{D1B34221-02B5-485B-9491-70F509E86899}" sibTransId="{66C4D63C-EE4E-4C53-ABF4-15B29BE62C35}"/>
    <dgm:cxn modelId="{1D118C4C-639E-40D4-BCB2-2670BC05146D}" srcId="{4BF3A93C-7EFF-446F-BB6B-F1B0CE4A7A56}" destId="{F0972A20-0544-408C-91DE-5125D933792A}" srcOrd="3" destOrd="0" parTransId="{ED1687AA-BCA3-467B-AD9A-6975AD599052}" sibTransId="{A62DEAC7-1749-4342-B179-AE031894523B}"/>
    <dgm:cxn modelId="{DADDB16C-F03A-435C-B0DD-522C57A1DF03}" type="presOf" srcId="{B6A41323-C268-4594-B400-AA0F979E5898}" destId="{AA5F1BE9-F903-4FD7-B5B5-7BC1C2A8A17A}" srcOrd="0" destOrd="0" presId="urn:microsoft.com/office/officeart/2005/8/layout/hierarchy3"/>
    <dgm:cxn modelId="{5DF7674D-E640-4DC2-A063-4019E6269F34}" type="presOf" srcId="{AA4A87D9-E1D5-4C09-B68B-74C263BC4EF1}" destId="{F5AC45BB-80B4-48A9-B16F-6E490D34A1B5}" srcOrd="0" destOrd="0" presId="urn:microsoft.com/office/officeart/2005/8/layout/hierarchy3"/>
    <dgm:cxn modelId="{8E96074E-F9BC-430E-92FF-A4D33BCF8598}" srcId="{F0972A20-0544-408C-91DE-5125D933792A}" destId="{10BFF374-D469-4398-A4D2-CCB2515D3BAA}" srcOrd="0" destOrd="0" parTransId="{C1B2EAE5-0CE6-4770-B02A-4D9D2529F79C}" sibTransId="{FB218BD3-1F71-42A4-BA4C-2BB7C022E0FE}"/>
    <dgm:cxn modelId="{2233DA4E-0235-4D71-90FB-881EF92FEADE}" type="presOf" srcId="{20BC13D7-FB19-47D1-80C3-5DCFEC29D126}" destId="{A699B786-1925-46AA-9FD1-038647374016}" srcOrd="0" destOrd="0" presId="urn:microsoft.com/office/officeart/2005/8/layout/hierarchy3"/>
    <dgm:cxn modelId="{95105851-F65F-46A5-B4C5-D397FC450EA0}" type="presOf" srcId="{4BF3A93C-7EFF-446F-BB6B-F1B0CE4A7A56}" destId="{AD538E75-AAFA-4E29-B6EF-27479D849515}" srcOrd="0" destOrd="0" presId="urn:microsoft.com/office/officeart/2005/8/layout/hierarchy3"/>
    <dgm:cxn modelId="{6C83AB75-C3B7-4A53-8B7D-20875B010E38}" type="presOf" srcId="{892DEA8B-3DD8-4193-A7B9-AB0A52E5B8EA}" destId="{B5823121-D8D1-4A23-9BBB-1D49BA9B3E67}" srcOrd="1" destOrd="0" presId="urn:microsoft.com/office/officeart/2005/8/layout/hierarchy3"/>
    <dgm:cxn modelId="{B37D9E58-C408-41D3-94F5-C441664E0D3D}" srcId="{F0972A20-0544-408C-91DE-5125D933792A}" destId="{D6E21A95-9DE1-4E2E-AD47-2C9C2B88CD29}" srcOrd="2" destOrd="0" parTransId="{58A24A7A-E642-4702-B7CF-99EBFECC34B3}" sibTransId="{33F32861-8E3A-4820-99E0-C16836D27CF2}"/>
    <dgm:cxn modelId="{D241307B-9010-41F8-AAAA-090640B953EC}" type="presOf" srcId="{F284D636-C44C-4F0A-A356-2F33AAE754E0}" destId="{D15AF5DD-09D4-42F2-AB59-2B00D7B5E5F6}" srcOrd="0" destOrd="0" presId="urn:microsoft.com/office/officeart/2005/8/layout/hierarchy3"/>
    <dgm:cxn modelId="{F74EA67B-1829-4FAD-92D2-27BB4791C052}" srcId="{AA4A87D9-E1D5-4C09-B68B-74C263BC4EF1}" destId="{728440C7-C1AA-40D1-9850-16AE1F7FB0AD}" srcOrd="0" destOrd="0" parTransId="{20BC13D7-FB19-47D1-80C3-5DCFEC29D126}" sibTransId="{D03E1B54-FD8B-485D-9611-5570E1CBD8EC}"/>
    <dgm:cxn modelId="{F5E0C88E-2083-45C2-9363-109D4D632C06}" type="presOf" srcId="{B3F7A7FC-33DA-4BD1-8882-4E56136AE232}" destId="{19C6E210-3152-4B48-95AB-57901E922CC3}" srcOrd="0" destOrd="0" presId="urn:microsoft.com/office/officeart/2005/8/layout/hierarchy3"/>
    <dgm:cxn modelId="{49AB2496-A5ED-4B8E-85D2-3AFBE295A448}" type="presOf" srcId="{0F78E719-EB7F-40D4-A958-F1C364D62712}" destId="{4E4F7628-3085-40DE-BAAD-93B7D263816D}" srcOrd="0" destOrd="0" presId="urn:microsoft.com/office/officeart/2005/8/layout/hierarchy3"/>
    <dgm:cxn modelId="{4FE2B699-4611-4982-9C99-F43D1B6A857A}" srcId="{B4687FB1-9E8F-447B-80C7-883E736CA4DE}" destId="{B6A41323-C268-4594-B400-AA0F979E5898}" srcOrd="1" destOrd="0" parTransId="{B4F03A55-37F4-40B3-B932-DBDEB6593897}" sibTransId="{12D33CC6-32E6-4FBC-A636-02697DA413E0}"/>
    <dgm:cxn modelId="{EAC6BCA5-E86C-4619-85AC-4849ABB9E13B}" srcId="{50E23DBD-F5D6-4EC9-982F-86E5033AC06C}" destId="{1E7B8E65-0092-408C-9B29-34C9F1999EDE}" srcOrd="2" destOrd="0" parTransId="{E4E52837-77F2-4FD9-B2B4-34F70B955A6F}" sibTransId="{2024476F-5BAD-4614-AB59-EEC36486B00A}"/>
    <dgm:cxn modelId="{3CA711AB-8CCE-47D9-ABF1-D5BBB7D33EFA}" type="presOf" srcId="{AA4A87D9-E1D5-4C09-B68B-74C263BC4EF1}" destId="{7D0E2CA8-5624-4E2D-B058-4D72F5AE56E0}" srcOrd="1" destOrd="0" presId="urn:microsoft.com/office/officeart/2005/8/layout/hierarchy3"/>
    <dgm:cxn modelId="{D4611EAB-7264-48A4-9DF3-7095C16EBD11}" type="presOf" srcId="{50E23DBD-F5D6-4EC9-982F-86E5033AC06C}" destId="{74F90A21-388D-4E7F-BCE8-9971300BBB86}" srcOrd="0" destOrd="0" presId="urn:microsoft.com/office/officeart/2005/8/layout/hierarchy3"/>
    <dgm:cxn modelId="{75292EAF-30BF-42A6-8A10-E92FEA31EF1D}" type="presOf" srcId="{D8CE5E80-57F5-43F8-8D8A-E413E833C81F}" destId="{DABC61DE-EFC9-467E-8D36-D7637FE0BB30}" srcOrd="0" destOrd="0" presId="urn:microsoft.com/office/officeart/2005/8/layout/hierarchy3"/>
    <dgm:cxn modelId="{169BD4B1-E2CE-48AB-AF5C-A4175DDAD26B}" type="presOf" srcId="{F0972A20-0544-408C-91DE-5125D933792A}" destId="{B112F588-71FC-4641-911D-C782CEBDAD3A}" srcOrd="0" destOrd="0" presId="urn:microsoft.com/office/officeart/2005/8/layout/hierarchy3"/>
    <dgm:cxn modelId="{7A13C8B7-1688-47F4-96C2-688059844BAA}" type="presOf" srcId="{B4687FB1-9E8F-447B-80C7-883E736CA4DE}" destId="{4718D085-A03E-499B-9373-F5C0925A9D07}" srcOrd="1" destOrd="0" presId="urn:microsoft.com/office/officeart/2005/8/layout/hierarchy3"/>
    <dgm:cxn modelId="{D7F2EAB7-0585-4084-B699-2F3FC3E0C5E8}" type="presOf" srcId="{B4F03A55-37F4-40B3-B932-DBDEB6593897}" destId="{C5D5C05F-224D-4138-8364-C5DFAEEB5CF3}" srcOrd="0" destOrd="0" presId="urn:microsoft.com/office/officeart/2005/8/layout/hierarchy3"/>
    <dgm:cxn modelId="{F51FCAB9-1250-4252-97AF-66AB0549A1FA}" type="presOf" srcId="{B4687FB1-9E8F-447B-80C7-883E736CA4DE}" destId="{5A008197-DCD6-4850-A6A3-9FE17641BBAB}" srcOrd="0" destOrd="0" presId="urn:microsoft.com/office/officeart/2005/8/layout/hierarchy3"/>
    <dgm:cxn modelId="{786711BB-682D-406E-BDE0-D3A9C8A26032}" type="presOf" srcId="{985EC1C3-30BA-4DB8-81A8-2D016B2C2C7D}" destId="{95CBBBE4-C369-41FD-84D7-EA0941681577}" srcOrd="0" destOrd="0" presId="urn:microsoft.com/office/officeart/2005/8/layout/hierarchy3"/>
    <dgm:cxn modelId="{E516D3BD-18D1-4028-8121-A602909285B4}" type="presOf" srcId="{10BFF374-D469-4398-A4D2-CCB2515D3BAA}" destId="{7519CF43-4C76-4E5C-96D6-C0BAD2F6D885}" srcOrd="0" destOrd="0" presId="urn:microsoft.com/office/officeart/2005/8/layout/hierarchy3"/>
    <dgm:cxn modelId="{1959FEBF-45DB-4640-B302-C7F22E081F2C}" srcId="{4BF3A93C-7EFF-446F-BB6B-F1B0CE4A7A56}" destId="{B4687FB1-9E8F-447B-80C7-883E736CA4DE}" srcOrd="2" destOrd="0" parTransId="{47772743-45E4-47B2-9EC1-C2C3C2FB827E}" sibTransId="{1AFBADC3-6C25-4393-AC1C-047B741112E7}"/>
    <dgm:cxn modelId="{50DC36C1-EFDE-4A6A-B898-C5CCC278EE01}" srcId="{50E23DBD-F5D6-4EC9-982F-86E5033AC06C}" destId="{75E5D015-98AF-4399-8F9B-1BD99FC1D18E}" srcOrd="0" destOrd="0" parTransId="{0F78E719-EB7F-40D4-A958-F1C364D62712}" sibTransId="{6F57A734-B5D7-4FFA-A3A4-90E1F48CF0C9}"/>
    <dgm:cxn modelId="{897AA9CD-CB77-4886-886F-6E2EDC636CCF}" type="presOf" srcId="{58A24A7A-E642-4702-B7CF-99EBFECC34B3}" destId="{F821DDC3-5EA5-4C54-A714-5952719FF704}" srcOrd="0" destOrd="0" presId="urn:microsoft.com/office/officeart/2005/8/layout/hierarchy3"/>
    <dgm:cxn modelId="{1C9E61D2-20FB-4F86-BA13-927B788443AA}" type="presOf" srcId="{1E7B8E65-0092-408C-9B29-34C9F1999EDE}" destId="{295200EF-2AA5-4F70-B44A-E6123876900E}" srcOrd="0" destOrd="0" presId="urn:microsoft.com/office/officeart/2005/8/layout/hierarchy3"/>
    <dgm:cxn modelId="{E324F4DD-7CFD-41BB-A7B4-F247DC072D1F}" srcId="{F0972A20-0544-408C-91DE-5125D933792A}" destId="{B3F7A7FC-33DA-4BD1-8882-4E56136AE232}" srcOrd="1" destOrd="0" parTransId="{D87D76AC-2823-40AC-AFFA-BD5E7BAA00E5}" sibTransId="{B6C88661-E4A4-497D-B0C5-896B74FD24C1}"/>
    <dgm:cxn modelId="{8F904BE2-212B-4C2B-BF83-9E496FD1B2A1}" type="presOf" srcId="{BA8F63FD-0EEF-42D8-BC8A-3E2E19119C4C}" destId="{4D5B3BF8-E7BB-4285-A189-56401D15F2E7}" srcOrd="0" destOrd="0" presId="urn:microsoft.com/office/officeart/2005/8/layout/hierarchy3"/>
    <dgm:cxn modelId="{730ACFE5-1117-4981-A81C-AF65805F8A3F}" type="presOf" srcId="{F155C721-E79D-4505-A20A-FE8E06091FCF}" destId="{27878806-67E9-4172-A4F7-BF442C3F1B5D}" srcOrd="0" destOrd="0" presId="urn:microsoft.com/office/officeart/2005/8/layout/hierarchy3"/>
    <dgm:cxn modelId="{06C892EB-A225-45CE-88F0-D516D4EB06EC}" type="presOf" srcId="{892DEA8B-3DD8-4193-A7B9-AB0A52E5B8EA}" destId="{3004B580-A607-4344-9A28-C97C1848F0C4}" srcOrd="0" destOrd="0" presId="urn:microsoft.com/office/officeart/2005/8/layout/hierarchy3"/>
    <dgm:cxn modelId="{B4D21CED-1070-4AEF-8515-1404C3760A57}" srcId="{4BF3A93C-7EFF-446F-BB6B-F1B0CE4A7A56}" destId="{50E23DBD-F5D6-4EC9-982F-86E5033AC06C}" srcOrd="0" destOrd="0" parTransId="{17443C9E-3717-4D91-95D5-6FD1A7F0B584}" sibTransId="{3F5BEC22-D262-4CBF-BAE4-1D95EC0DAD65}"/>
    <dgm:cxn modelId="{6185C8F6-79E2-4711-BED2-E6220D467347}" srcId="{B4687FB1-9E8F-447B-80C7-883E736CA4DE}" destId="{D8CE5E80-57F5-43F8-8D8A-E413E833C81F}" srcOrd="0" destOrd="0" parTransId="{985EC1C3-30BA-4DB8-81A8-2D016B2C2C7D}" sibTransId="{82AC0890-E043-4727-ABA9-BB40DD03C692}"/>
    <dgm:cxn modelId="{B67867F9-717A-4138-850C-5AC9AF5E011E}" type="presOf" srcId="{F284D636-C44C-4F0A-A356-2F33AAE754E0}" destId="{2B23B300-7B59-4066-9922-EC9FB60F6152}" srcOrd="1" destOrd="0" presId="urn:microsoft.com/office/officeart/2005/8/layout/hierarchy3"/>
    <dgm:cxn modelId="{5730FDFC-5111-4B82-AF02-2909927340C6}" srcId="{4BF3A93C-7EFF-446F-BB6B-F1B0CE4A7A56}" destId="{892DEA8B-3DD8-4193-A7B9-AB0A52E5B8EA}" srcOrd="5" destOrd="0" parTransId="{47AAFD48-FE45-47BD-9FD9-5CDB83828103}" sibTransId="{7D041C1A-24E7-462A-A113-87FF8E1612C9}"/>
    <dgm:cxn modelId="{5A841A6A-53F5-430B-8430-07829D513AF7}" type="presParOf" srcId="{AD538E75-AAFA-4E29-B6EF-27479D849515}" destId="{88F30CC4-7A30-46E2-9041-B068E3F5D2C2}" srcOrd="0" destOrd="0" presId="urn:microsoft.com/office/officeart/2005/8/layout/hierarchy3"/>
    <dgm:cxn modelId="{E0651950-8331-487D-8D94-3E4E39588AE4}" type="presParOf" srcId="{88F30CC4-7A30-46E2-9041-B068E3F5D2C2}" destId="{084D614B-0007-4306-B831-C07E636C3227}" srcOrd="0" destOrd="0" presId="urn:microsoft.com/office/officeart/2005/8/layout/hierarchy3"/>
    <dgm:cxn modelId="{C4861AB0-81BB-4184-B836-6A1CB51B9A3D}" type="presParOf" srcId="{084D614B-0007-4306-B831-C07E636C3227}" destId="{74F90A21-388D-4E7F-BCE8-9971300BBB86}" srcOrd="0" destOrd="0" presId="urn:microsoft.com/office/officeart/2005/8/layout/hierarchy3"/>
    <dgm:cxn modelId="{AF7D7A41-82ED-4A8F-94BB-6049A7FC320F}" type="presParOf" srcId="{084D614B-0007-4306-B831-C07E636C3227}" destId="{92C65D25-05DE-448E-BD08-678A2F06D8CF}" srcOrd="1" destOrd="0" presId="urn:microsoft.com/office/officeart/2005/8/layout/hierarchy3"/>
    <dgm:cxn modelId="{F2D2FC1E-0152-4729-B188-463E336742C1}" type="presParOf" srcId="{88F30CC4-7A30-46E2-9041-B068E3F5D2C2}" destId="{34DA82F6-6A03-4F34-8546-A550E9FB2A8B}" srcOrd="1" destOrd="0" presId="urn:microsoft.com/office/officeart/2005/8/layout/hierarchy3"/>
    <dgm:cxn modelId="{C4456EE3-95A4-4F3E-B839-B3398FD6041A}" type="presParOf" srcId="{34DA82F6-6A03-4F34-8546-A550E9FB2A8B}" destId="{4E4F7628-3085-40DE-BAAD-93B7D263816D}" srcOrd="0" destOrd="0" presId="urn:microsoft.com/office/officeart/2005/8/layout/hierarchy3"/>
    <dgm:cxn modelId="{0EC07A4A-D85E-47F2-A606-53EAB7383C31}" type="presParOf" srcId="{34DA82F6-6A03-4F34-8546-A550E9FB2A8B}" destId="{EB41B960-C014-4CBA-BDB1-28685A2D0A07}" srcOrd="1" destOrd="0" presId="urn:microsoft.com/office/officeart/2005/8/layout/hierarchy3"/>
    <dgm:cxn modelId="{C09DEEFA-2B27-47CA-8E3D-65B9F2EE8A22}" type="presParOf" srcId="{34DA82F6-6A03-4F34-8546-A550E9FB2A8B}" destId="{27878806-67E9-4172-A4F7-BF442C3F1B5D}" srcOrd="2" destOrd="0" presId="urn:microsoft.com/office/officeart/2005/8/layout/hierarchy3"/>
    <dgm:cxn modelId="{47307CD7-8419-481D-98E7-259B947B3303}" type="presParOf" srcId="{34DA82F6-6A03-4F34-8546-A550E9FB2A8B}" destId="{4E4798DF-2E72-4C7E-9385-27FDC8AFDF25}" srcOrd="3" destOrd="0" presId="urn:microsoft.com/office/officeart/2005/8/layout/hierarchy3"/>
    <dgm:cxn modelId="{F8286F49-02FD-4566-A8A6-3FD74F9E1560}" type="presParOf" srcId="{34DA82F6-6A03-4F34-8546-A550E9FB2A8B}" destId="{13A78A5A-6294-4B40-88FA-28CD304D27EE}" srcOrd="4" destOrd="0" presId="urn:microsoft.com/office/officeart/2005/8/layout/hierarchy3"/>
    <dgm:cxn modelId="{2A9CD0DF-40E1-4DD6-B4EB-840B05822970}" type="presParOf" srcId="{34DA82F6-6A03-4F34-8546-A550E9FB2A8B}" destId="{295200EF-2AA5-4F70-B44A-E6123876900E}" srcOrd="5" destOrd="0" presId="urn:microsoft.com/office/officeart/2005/8/layout/hierarchy3"/>
    <dgm:cxn modelId="{72BFBB48-C39D-46E8-8542-DF04B2DE0206}" type="presParOf" srcId="{AD538E75-AAFA-4E29-B6EF-27479D849515}" destId="{9F56F362-BF20-405B-B294-6E54DD64D138}" srcOrd="1" destOrd="0" presId="urn:microsoft.com/office/officeart/2005/8/layout/hierarchy3"/>
    <dgm:cxn modelId="{613CD079-22D7-4D7C-BC56-90F72961FD1C}" type="presParOf" srcId="{9F56F362-BF20-405B-B294-6E54DD64D138}" destId="{CFD41AAF-7062-43D6-B9E0-E600B4F55CAD}" srcOrd="0" destOrd="0" presId="urn:microsoft.com/office/officeart/2005/8/layout/hierarchy3"/>
    <dgm:cxn modelId="{95940480-F5FA-44B8-8A99-D11370BAC619}" type="presParOf" srcId="{CFD41AAF-7062-43D6-B9E0-E600B4F55CAD}" destId="{D15AF5DD-09D4-42F2-AB59-2B00D7B5E5F6}" srcOrd="0" destOrd="0" presId="urn:microsoft.com/office/officeart/2005/8/layout/hierarchy3"/>
    <dgm:cxn modelId="{79759F4E-10DC-44D3-B046-AE49FA08F7AE}" type="presParOf" srcId="{CFD41AAF-7062-43D6-B9E0-E600B4F55CAD}" destId="{2B23B300-7B59-4066-9922-EC9FB60F6152}" srcOrd="1" destOrd="0" presId="urn:microsoft.com/office/officeart/2005/8/layout/hierarchy3"/>
    <dgm:cxn modelId="{1B049D63-69EB-454E-9FA2-EEA78A3D4C9C}" type="presParOf" srcId="{9F56F362-BF20-405B-B294-6E54DD64D138}" destId="{C3E129A3-EFB5-44A0-93AA-5C5644735AF7}" srcOrd="1" destOrd="0" presId="urn:microsoft.com/office/officeart/2005/8/layout/hierarchy3"/>
    <dgm:cxn modelId="{2F3390B3-7059-404D-8D2A-97275BDE7AF4}" type="presParOf" srcId="{C3E129A3-EFB5-44A0-93AA-5C5644735AF7}" destId="{C555E878-C653-420E-98ED-F730A7F6326A}" srcOrd="0" destOrd="0" presId="urn:microsoft.com/office/officeart/2005/8/layout/hierarchy3"/>
    <dgm:cxn modelId="{A26823B2-66B1-4E0B-BFBB-BF94E08039CC}" type="presParOf" srcId="{C3E129A3-EFB5-44A0-93AA-5C5644735AF7}" destId="{A6365EB5-49B5-4445-8ACB-40E49A25D964}" srcOrd="1" destOrd="0" presId="urn:microsoft.com/office/officeart/2005/8/layout/hierarchy3"/>
    <dgm:cxn modelId="{0703DAD5-B29C-4E1B-AB1A-F8B8EC608114}" type="presParOf" srcId="{C3E129A3-EFB5-44A0-93AA-5C5644735AF7}" destId="{4316DA6D-01CE-40EE-88FB-50D8C7093D8D}" srcOrd="2" destOrd="0" presId="urn:microsoft.com/office/officeart/2005/8/layout/hierarchy3"/>
    <dgm:cxn modelId="{1004D5F3-D830-4D5B-AB1C-1BA75669B53B}" type="presParOf" srcId="{C3E129A3-EFB5-44A0-93AA-5C5644735AF7}" destId="{F7F2E2AB-4B50-471B-812E-1AFD97DF9B40}" srcOrd="3" destOrd="0" presId="urn:microsoft.com/office/officeart/2005/8/layout/hierarchy3"/>
    <dgm:cxn modelId="{58929ECA-1A1D-4A23-8639-9ACEF496514B}" type="presParOf" srcId="{C3E129A3-EFB5-44A0-93AA-5C5644735AF7}" destId="{E4593976-05AC-4362-B22D-97B7AAB4C5A5}" srcOrd="4" destOrd="0" presId="urn:microsoft.com/office/officeart/2005/8/layout/hierarchy3"/>
    <dgm:cxn modelId="{5A43FDA7-4496-4445-B5DC-3F92102C4A93}" type="presParOf" srcId="{C3E129A3-EFB5-44A0-93AA-5C5644735AF7}" destId="{F0288D09-BF97-4AD3-82B0-C562B3BFD9C2}" srcOrd="5" destOrd="0" presId="urn:microsoft.com/office/officeart/2005/8/layout/hierarchy3"/>
    <dgm:cxn modelId="{E9D0A5FC-DBB3-4E0E-A411-3C2332EEEE08}" type="presParOf" srcId="{AD538E75-AAFA-4E29-B6EF-27479D849515}" destId="{5964E193-BAC7-4D9B-81D9-C74A6B833A42}" srcOrd="2" destOrd="0" presId="urn:microsoft.com/office/officeart/2005/8/layout/hierarchy3"/>
    <dgm:cxn modelId="{87286648-12AB-41DF-B9D5-C0C78D26FC2B}" type="presParOf" srcId="{5964E193-BAC7-4D9B-81D9-C74A6B833A42}" destId="{4F56D367-70EC-4F3B-8F0E-5C95C17BCF5D}" srcOrd="0" destOrd="0" presId="urn:microsoft.com/office/officeart/2005/8/layout/hierarchy3"/>
    <dgm:cxn modelId="{99421CE8-D5D1-4778-8466-BF8A878458F3}" type="presParOf" srcId="{4F56D367-70EC-4F3B-8F0E-5C95C17BCF5D}" destId="{5A008197-DCD6-4850-A6A3-9FE17641BBAB}" srcOrd="0" destOrd="0" presId="urn:microsoft.com/office/officeart/2005/8/layout/hierarchy3"/>
    <dgm:cxn modelId="{623AC2FA-F61F-4A59-B4CD-A085D88A352C}" type="presParOf" srcId="{4F56D367-70EC-4F3B-8F0E-5C95C17BCF5D}" destId="{4718D085-A03E-499B-9373-F5C0925A9D07}" srcOrd="1" destOrd="0" presId="urn:microsoft.com/office/officeart/2005/8/layout/hierarchy3"/>
    <dgm:cxn modelId="{C4A58E38-8D15-4479-A4F4-122402CDB22D}" type="presParOf" srcId="{5964E193-BAC7-4D9B-81D9-C74A6B833A42}" destId="{5236F92D-B7B7-4340-8DA9-180DC92FC834}" srcOrd="1" destOrd="0" presId="urn:microsoft.com/office/officeart/2005/8/layout/hierarchy3"/>
    <dgm:cxn modelId="{09277B3C-E981-4D86-A2EE-61F06410056A}" type="presParOf" srcId="{5236F92D-B7B7-4340-8DA9-180DC92FC834}" destId="{95CBBBE4-C369-41FD-84D7-EA0941681577}" srcOrd="0" destOrd="0" presId="urn:microsoft.com/office/officeart/2005/8/layout/hierarchy3"/>
    <dgm:cxn modelId="{8634672C-260D-4526-971C-479E70ED99C6}" type="presParOf" srcId="{5236F92D-B7B7-4340-8DA9-180DC92FC834}" destId="{DABC61DE-EFC9-467E-8D36-D7637FE0BB30}" srcOrd="1" destOrd="0" presId="urn:microsoft.com/office/officeart/2005/8/layout/hierarchy3"/>
    <dgm:cxn modelId="{3B22DECA-4D7A-40A9-AC77-311B0345100E}" type="presParOf" srcId="{5236F92D-B7B7-4340-8DA9-180DC92FC834}" destId="{C5D5C05F-224D-4138-8364-C5DFAEEB5CF3}" srcOrd="2" destOrd="0" presId="urn:microsoft.com/office/officeart/2005/8/layout/hierarchy3"/>
    <dgm:cxn modelId="{71528C0A-E454-4D7B-A26C-A3A95A068369}" type="presParOf" srcId="{5236F92D-B7B7-4340-8DA9-180DC92FC834}" destId="{AA5F1BE9-F903-4FD7-B5B5-7BC1C2A8A17A}" srcOrd="3" destOrd="0" presId="urn:microsoft.com/office/officeart/2005/8/layout/hierarchy3"/>
    <dgm:cxn modelId="{A7AB2D92-5C74-4746-B9FB-F5C6C5D25544}" type="presParOf" srcId="{AD538E75-AAFA-4E29-B6EF-27479D849515}" destId="{A59A490D-1602-43D4-9ED7-0B030F0F936D}" srcOrd="3" destOrd="0" presId="urn:microsoft.com/office/officeart/2005/8/layout/hierarchy3"/>
    <dgm:cxn modelId="{583AF421-A5CC-4930-A355-0CC9D474AAB9}" type="presParOf" srcId="{A59A490D-1602-43D4-9ED7-0B030F0F936D}" destId="{F6B0C05A-8769-4417-8827-56B32E36A196}" srcOrd="0" destOrd="0" presId="urn:microsoft.com/office/officeart/2005/8/layout/hierarchy3"/>
    <dgm:cxn modelId="{20B29941-A4A6-48E5-86DC-E9F4808E7931}" type="presParOf" srcId="{F6B0C05A-8769-4417-8827-56B32E36A196}" destId="{B112F588-71FC-4641-911D-C782CEBDAD3A}" srcOrd="0" destOrd="0" presId="urn:microsoft.com/office/officeart/2005/8/layout/hierarchy3"/>
    <dgm:cxn modelId="{75D52B18-2F9D-43C3-96F9-46092184A3A8}" type="presParOf" srcId="{F6B0C05A-8769-4417-8827-56B32E36A196}" destId="{31C324ED-4AE4-4A06-A6A3-5669F8CB4E33}" srcOrd="1" destOrd="0" presId="urn:microsoft.com/office/officeart/2005/8/layout/hierarchy3"/>
    <dgm:cxn modelId="{A74E6F6D-F8B2-42C4-A0E8-0A2E1467BA39}" type="presParOf" srcId="{A59A490D-1602-43D4-9ED7-0B030F0F936D}" destId="{93F1BDF2-5276-4D8B-AAEE-E51B0D6059E4}" srcOrd="1" destOrd="0" presId="urn:microsoft.com/office/officeart/2005/8/layout/hierarchy3"/>
    <dgm:cxn modelId="{9927EF63-45E9-48C2-98FD-9D76C2B4825F}" type="presParOf" srcId="{93F1BDF2-5276-4D8B-AAEE-E51B0D6059E4}" destId="{50AE3C25-AAB7-4B82-9424-F64AEB812D84}" srcOrd="0" destOrd="0" presId="urn:microsoft.com/office/officeart/2005/8/layout/hierarchy3"/>
    <dgm:cxn modelId="{0005CD58-6FF8-4409-BF60-E00BF1660B0D}" type="presParOf" srcId="{93F1BDF2-5276-4D8B-AAEE-E51B0D6059E4}" destId="{7519CF43-4C76-4E5C-96D6-C0BAD2F6D885}" srcOrd="1" destOrd="0" presId="urn:microsoft.com/office/officeart/2005/8/layout/hierarchy3"/>
    <dgm:cxn modelId="{4A9DC409-F11D-43FD-8353-BEC3A0CB3BAD}" type="presParOf" srcId="{93F1BDF2-5276-4D8B-AAEE-E51B0D6059E4}" destId="{6F3FDFA0-C846-4EF4-B4B8-FC81CDCBCDEE}" srcOrd="2" destOrd="0" presId="urn:microsoft.com/office/officeart/2005/8/layout/hierarchy3"/>
    <dgm:cxn modelId="{D1FD10DD-1033-4F1D-B354-D67536CC781A}" type="presParOf" srcId="{93F1BDF2-5276-4D8B-AAEE-E51B0D6059E4}" destId="{19C6E210-3152-4B48-95AB-57901E922CC3}" srcOrd="3" destOrd="0" presId="urn:microsoft.com/office/officeart/2005/8/layout/hierarchy3"/>
    <dgm:cxn modelId="{1DA12547-2A0C-4939-A128-56734EF3A681}" type="presParOf" srcId="{93F1BDF2-5276-4D8B-AAEE-E51B0D6059E4}" destId="{F821DDC3-5EA5-4C54-A714-5952719FF704}" srcOrd="4" destOrd="0" presId="urn:microsoft.com/office/officeart/2005/8/layout/hierarchy3"/>
    <dgm:cxn modelId="{A6CCD6FF-2CB0-495F-988B-A452DFE8ED86}" type="presParOf" srcId="{93F1BDF2-5276-4D8B-AAEE-E51B0D6059E4}" destId="{A23E2CB6-9D47-42F7-8BF2-B48E3EDE57AD}" srcOrd="5" destOrd="0" presId="urn:microsoft.com/office/officeart/2005/8/layout/hierarchy3"/>
    <dgm:cxn modelId="{65279D5F-33ED-43DB-999C-EDBD130898D8}" type="presParOf" srcId="{AD538E75-AAFA-4E29-B6EF-27479D849515}" destId="{3BBD4593-74C7-42FE-B00C-10618AB5DA58}" srcOrd="4" destOrd="0" presId="urn:microsoft.com/office/officeart/2005/8/layout/hierarchy3"/>
    <dgm:cxn modelId="{4DD20DDF-4200-4AE0-905C-DF953ACBAB1C}" type="presParOf" srcId="{3BBD4593-74C7-42FE-B00C-10618AB5DA58}" destId="{6C21D9E7-8A26-4AF8-9999-3D987157A10C}" srcOrd="0" destOrd="0" presId="urn:microsoft.com/office/officeart/2005/8/layout/hierarchy3"/>
    <dgm:cxn modelId="{235AEB10-D66C-46C2-99ED-15C8513EAC1D}" type="presParOf" srcId="{6C21D9E7-8A26-4AF8-9999-3D987157A10C}" destId="{F5AC45BB-80B4-48A9-B16F-6E490D34A1B5}" srcOrd="0" destOrd="0" presId="urn:microsoft.com/office/officeart/2005/8/layout/hierarchy3"/>
    <dgm:cxn modelId="{A475A13F-A974-4813-85EB-F986FA25A156}" type="presParOf" srcId="{6C21D9E7-8A26-4AF8-9999-3D987157A10C}" destId="{7D0E2CA8-5624-4E2D-B058-4D72F5AE56E0}" srcOrd="1" destOrd="0" presId="urn:microsoft.com/office/officeart/2005/8/layout/hierarchy3"/>
    <dgm:cxn modelId="{794C2854-023E-447F-9F5B-196C6A701B7B}" type="presParOf" srcId="{3BBD4593-74C7-42FE-B00C-10618AB5DA58}" destId="{00DEE305-3B59-4D93-A483-2E3905372706}" srcOrd="1" destOrd="0" presId="urn:microsoft.com/office/officeart/2005/8/layout/hierarchy3"/>
    <dgm:cxn modelId="{06E9ECF1-7796-43F0-8E31-56864D98B422}" type="presParOf" srcId="{00DEE305-3B59-4D93-A483-2E3905372706}" destId="{A699B786-1925-46AA-9FD1-038647374016}" srcOrd="0" destOrd="0" presId="urn:microsoft.com/office/officeart/2005/8/layout/hierarchy3"/>
    <dgm:cxn modelId="{F24D12EA-8631-4C08-833F-6AC5CBD04C8B}" type="presParOf" srcId="{00DEE305-3B59-4D93-A483-2E3905372706}" destId="{B4090BA1-652C-46A3-B4A0-1BB101F03730}" srcOrd="1" destOrd="0" presId="urn:microsoft.com/office/officeart/2005/8/layout/hierarchy3"/>
    <dgm:cxn modelId="{45067A5F-4FB6-4069-B567-F5B3D6E376DA}" type="presParOf" srcId="{00DEE305-3B59-4D93-A483-2E3905372706}" destId="{348BC8C4-010D-4CBD-A696-85739B761644}" srcOrd="2" destOrd="0" presId="urn:microsoft.com/office/officeart/2005/8/layout/hierarchy3"/>
    <dgm:cxn modelId="{A48555CB-0A30-46E3-A2BE-7731B1BA1A60}" type="presParOf" srcId="{00DEE305-3B59-4D93-A483-2E3905372706}" destId="{4D5B3BF8-E7BB-4285-A189-56401D15F2E7}" srcOrd="3" destOrd="0" presId="urn:microsoft.com/office/officeart/2005/8/layout/hierarchy3"/>
    <dgm:cxn modelId="{375777C2-BC2E-4209-98E9-B4B02C83DE77}" type="presParOf" srcId="{AD538E75-AAFA-4E29-B6EF-27479D849515}" destId="{19F59F8A-A04D-49DB-8B8D-38823178F954}" srcOrd="5" destOrd="0" presId="urn:microsoft.com/office/officeart/2005/8/layout/hierarchy3"/>
    <dgm:cxn modelId="{CC7E76CB-864E-497D-9616-EBF00C87E177}" type="presParOf" srcId="{19F59F8A-A04D-49DB-8B8D-38823178F954}" destId="{1D04E05F-1393-4411-9681-B0F4D1294517}" srcOrd="0" destOrd="0" presId="urn:microsoft.com/office/officeart/2005/8/layout/hierarchy3"/>
    <dgm:cxn modelId="{F345F9DC-2B6C-4138-B3B5-8AA07282E91D}" type="presParOf" srcId="{1D04E05F-1393-4411-9681-B0F4D1294517}" destId="{3004B580-A607-4344-9A28-C97C1848F0C4}" srcOrd="0" destOrd="0" presId="urn:microsoft.com/office/officeart/2005/8/layout/hierarchy3"/>
    <dgm:cxn modelId="{80A3ACD4-0B28-45CC-B984-512928B5DFF7}" type="presParOf" srcId="{1D04E05F-1393-4411-9681-B0F4D1294517}" destId="{B5823121-D8D1-4A23-9BBB-1D49BA9B3E67}" srcOrd="1" destOrd="0" presId="urn:microsoft.com/office/officeart/2005/8/layout/hierarchy3"/>
    <dgm:cxn modelId="{B4AFA5C5-6A80-468D-A2B3-2E1B179A2210}" type="presParOf" srcId="{19F59F8A-A04D-49DB-8B8D-38823178F954}" destId="{5A1B7345-AE77-42EC-A4E7-DC7D98A566CB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6A6B0D2-2AF4-44CC-AC94-891855CEA8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626CDB7-52DF-463F-B473-E0643E75CF75}">
      <dgm:prSet/>
      <dgm:spPr>
        <a:solidFill>
          <a:srgbClr val="83B25B"/>
        </a:solidFill>
      </dgm:spPr>
      <dgm:t>
        <a:bodyPr/>
        <a:lstStyle/>
        <a:p>
          <a:r>
            <a:rPr lang="de-DE" dirty="0">
              <a:latin typeface="Comic Sans MS" panose="030F0702030302020204" pitchFamily="66" charset="0"/>
            </a:rPr>
            <a:t>Ziel</a:t>
          </a:r>
          <a:endParaRPr lang="en-US" dirty="0">
            <a:latin typeface="Comic Sans MS" panose="030F0702030302020204" pitchFamily="66" charset="0"/>
          </a:endParaRPr>
        </a:p>
      </dgm:t>
    </dgm:pt>
    <dgm:pt modelId="{FD54EC30-137A-4085-8D98-AC24B9B67D29}" type="parTrans" cxnId="{CE2A99CF-0BB1-4185-B9C0-23EBCBACC3CA}">
      <dgm:prSet/>
      <dgm:spPr/>
      <dgm:t>
        <a:bodyPr/>
        <a:lstStyle/>
        <a:p>
          <a:endParaRPr lang="en-US"/>
        </a:p>
      </dgm:t>
    </dgm:pt>
    <dgm:pt modelId="{56C07524-6749-4AAB-9D52-D48DCD890C51}" type="sibTrans" cxnId="{CE2A99CF-0BB1-4185-B9C0-23EBCBACC3CA}">
      <dgm:prSet/>
      <dgm:spPr/>
      <dgm:t>
        <a:bodyPr/>
        <a:lstStyle/>
        <a:p>
          <a:endParaRPr lang="en-US"/>
        </a:p>
      </dgm:t>
    </dgm:pt>
    <dgm:pt modelId="{446DACF6-95E8-4E0A-A449-8C4BB7D64796}">
      <dgm:prSet/>
      <dgm:spPr/>
      <dgm:t>
        <a:bodyPr/>
        <a:lstStyle/>
        <a:p>
          <a:r>
            <a:rPr lang="de-DE" dirty="0">
              <a:latin typeface="Comic Sans MS" panose="030F0702030302020204" pitchFamily="66" charset="0"/>
            </a:rPr>
            <a:t>die Zielgruppe emotional ansprechen durch verspieltes, freundliches Design </a:t>
          </a:r>
          <a:endParaRPr lang="en-US" dirty="0">
            <a:latin typeface="Comic Sans MS" panose="030F0702030302020204" pitchFamily="66" charset="0"/>
          </a:endParaRPr>
        </a:p>
      </dgm:t>
    </dgm:pt>
    <dgm:pt modelId="{B2579105-CADA-41BD-A152-2766C7452533}" type="parTrans" cxnId="{5B2BDE33-5D86-4F99-A149-DF189FE8CD5B}">
      <dgm:prSet/>
      <dgm:spPr/>
      <dgm:t>
        <a:bodyPr/>
        <a:lstStyle/>
        <a:p>
          <a:endParaRPr lang="en-US"/>
        </a:p>
      </dgm:t>
    </dgm:pt>
    <dgm:pt modelId="{0FF0AFA0-E898-4B7E-8A1D-78659A220E30}" type="sibTrans" cxnId="{5B2BDE33-5D86-4F99-A149-DF189FE8CD5B}">
      <dgm:prSet/>
      <dgm:spPr/>
      <dgm:t>
        <a:bodyPr/>
        <a:lstStyle/>
        <a:p>
          <a:endParaRPr lang="en-US"/>
        </a:p>
      </dgm:t>
    </dgm:pt>
    <dgm:pt modelId="{B76A4300-287A-458D-AF13-F73FDB77B947}">
      <dgm:prSet/>
      <dgm:spPr/>
      <dgm:t>
        <a:bodyPr/>
        <a:lstStyle/>
        <a:p>
          <a:r>
            <a:rPr lang="de-DE" dirty="0">
              <a:latin typeface="Comic Sans MS" panose="030F0702030302020204" pitchFamily="66" charset="0"/>
            </a:rPr>
            <a:t>starken Wiedererkennungswert der Seite schaffen </a:t>
          </a:r>
          <a:endParaRPr lang="en-US" dirty="0">
            <a:latin typeface="Comic Sans MS" panose="030F0702030302020204" pitchFamily="66" charset="0"/>
          </a:endParaRPr>
        </a:p>
      </dgm:t>
    </dgm:pt>
    <dgm:pt modelId="{FDED7F0E-5EE5-4112-9457-CFAE74DEBA27}" type="parTrans" cxnId="{4C530597-5F78-4FB9-B01A-430465CE1F1E}">
      <dgm:prSet/>
      <dgm:spPr/>
      <dgm:t>
        <a:bodyPr/>
        <a:lstStyle/>
        <a:p>
          <a:endParaRPr lang="en-US"/>
        </a:p>
      </dgm:t>
    </dgm:pt>
    <dgm:pt modelId="{3ACEE997-217D-42B4-B507-0C9298A8DB1E}" type="sibTrans" cxnId="{4C530597-5F78-4FB9-B01A-430465CE1F1E}">
      <dgm:prSet/>
      <dgm:spPr/>
      <dgm:t>
        <a:bodyPr/>
        <a:lstStyle/>
        <a:p>
          <a:endParaRPr lang="en-US"/>
        </a:p>
      </dgm:t>
    </dgm:pt>
    <dgm:pt modelId="{5D4FB9EE-369E-4E54-A14A-ACF5AEC7F12D}" type="pres">
      <dgm:prSet presAssocID="{26A6B0D2-2AF4-44CC-AC94-891855CEA8C8}" presName="linear" presStyleCnt="0">
        <dgm:presLayoutVars>
          <dgm:animLvl val="lvl"/>
          <dgm:resizeHandles val="exact"/>
        </dgm:presLayoutVars>
      </dgm:prSet>
      <dgm:spPr/>
    </dgm:pt>
    <dgm:pt modelId="{FC2C94B6-B2EF-42F4-9485-0125C064FCEE}" type="pres">
      <dgm:prSet presAssocID="{9626CDB7-52DF-463F-B473-E0643E75CF75}" presName="parentText" presStyleLbl="node1" presStyleIdx="0" presStyleCnt="1" custLinFactNeighborY="-9992">
        <dgm:presLayoutVars>
          <dgm:chMax val="0"/>
          <dgm:bulletEnabled val="1"/>
        </dgm:presLayoutVars>
      </dgm:prSet>
      <dgm:spPr/>
    </dgm:pt>
    <dgm:pt modelId="{91E7E985-25CD-41CC-A5ED-8786836717E0}" type="pres">
      <dgm:prSet presAssocID="{9626CDB7-52DF-463F-B473-E0643E75CF75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4021B06-DE2E-4303-A7FD-42586895679A}" type="presOf" srcId="{9626CDB7-52DF-463F-B473-E0643E75CF75}" destId="{FC2C94B6-B2EF-42F4-9485-0125C064FCEE}" srcOrd="0" destOrd="0" presId="urn:microsoft.com/office/officeart/2005/8/layout/vList2"/>
    <dgm:cxn modelId="{4D89140C-3001-43BB-9579-0B0AD28DB7EF}" type="presOf" srcId="{B76A4300-287A-458D-AF13-F73FDB77B947}" destId="{91E7E985-25CD-41CC-A5ED-8786836717E0}" srcOrd="0" destOrd="1" presId="urn:microsoft.com/office/officeart/2005/8/layout/vList2"/>
    <dgm:cxn modelId="{5B2BDE33-5D86-4F99-A149-DF189FE8CD5B}" srcId="{9626CDB7-52DF-463F-B473-E0643E75CF75}" destId="{446DACF6-95E8-4E0A-A449-8C4BB7D64796}" srcOrd="0" destOrd="0" parTransId="{B2579105-CADA-41BD-A152-2766C7452533}" sibTransId="{0FF0AFA0-E898-4B7E-8A1D-78659A220E30}"/>
    <dgm:cxn modelId="{F8AE765B-B118-4750-B8CA-34230C628900}" type="presOf" srcId="{446DACF6-95E8-4E0A-A449-8C4BB7D64796}" destId="{91E7E985-25CD-41CC-A5ED-8786836717E0}" srcOrd="0" destOrd="0" presId="urn:microsoft.com/office/officeart/2005/8/layout/vList2"/>
    <dgm:cxn modelId="{4C530597-5F78-4FB9-B01A-430465CE1F1E}" srcId="{9626CDB7-52DF-463F-B473-E0643E75CF75}" destId="{B76A4300-287A-458D-AF13-F73FDB77B947}" srcOrd="1" destOrd="0" parTransId="{FDED7F0E-5EE5-4112-9457-CFAE74DEBA27}" sibTransId="{3ACEE997-217D-42B4-B507-0C9298A8DB1E}"/>
    <dgm:cxn modelId="{A9CAA198-3082-4D62-B532-EFCB87806914}" type="presOf" srcId="{26A6B0D2-2AF4-44CC-AC94-891855CEA8C8}" destId="{5D4FB9EE-369E-4E54-A14A-ACF5AEC7F12D}" srcOrd="0" destOrd="0" presId="urn:microsoft.com/office/officeart/2005/8/layout/vList2"/>
    <dgm:cxn modelId="{CE2A99CF-0BB1-4185-B9C0-23EBCBACC3CA}" srcId="{26A6B0D2-2AF4-44CC-AC94-891855CEA8C8}" destId="{9626CDB7-52DF-463F-B473-E0643E75CF75}" srcOrd="0" destOrd="0" parTransId="{FD54EC30-137A-4085-8D98-AC24B9B67D29}" sibTransId="{56C07524-6749-4AAB-9D52-D48DCD890C51}"/>
    <dgm:cxn modelId="{DE7EA50B-A296-467F-80DB-D491FC4DE500}" type="presParOf" srcId="{5D4FB9EE-369E-4E54-A14A-ACF5AEC7F12D}" destId="{FC2C94B6-B2EF-42F4-9485-0125C064FCEE}" srcOrd="0" destOrd="0" presId="urn:microsoft.com/office/officeart/2005/8/layout/vList2"/>
    <dgm:cxn modelId="{18491654-5287-4B1D-BE69-F17553EA4FB5}" type="presParOf" srcId="{5D4FB9EE-369E-4E54-A14A-ACF5AEC7F12D}" destId="{91E7E985-25CD-41CC-A5ED-8786836717E0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6A6B0D2-2AF4-44CC-AC94-891855CEA8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626CDB7-52DF-463F-B473-E0643E75CF75}">
      <dgm:prSet/>
      <dgm:spPr>
        <a:solidFill>
          <a:srgbClr val="83B25B"/>
        </a:solidFill>
      </dgm:spPr>
      <dgm:t>
        <a:bodyPr/>
        <a:lstStyle/>
        <a:p>
          <a:r>
            <a:rPr lang="de-DE" dirty="0">
              <a:latin typeface="Comic Sans MS" panose="030F0702030302020204" pitchFamily="66" charset="0"/>
            </a:rPr>
            <a:t>Umsetzung durch </a:t>
          </a:r>
          <a:endParaRPr lang="en-US" dirty="0">
            <a:latin typeface="Comic Sans MS" panose="030F0702030302020204" pitchFamily="66" charset="0"/>
          </a:endParaRPr>
        </a:p>
      </dgm:t>
    </dgm:pt>
    <dgm:pt modelId="{FD54EC30-137A-4085-8D98-AC24B9B67D29}" type="parTrans" cxnId="{CE2A99CF-0BB1-4185-B9C0-23EBCBACC3CA}">
      <dgm:prSet/>
      <dgm:spPr/>
      <dgm:t>
        <a:bodyPr/>
        <a:lstStyle/>
        <a:p>
          <a:endParaRPr lang="en-US"/>
        </a:p>
      </dgm:t>
    </dgm:pt>
    <dgm:pt modelId="{56C07524-6749-4AAB-9D52-D48DCD890C51}" type="sibTrans" cxnId="{CE2A99CF-0BB1-4185-B9C0-23EBCBACC3CA}">
      <dgm:prSet/>
      <dgm:spPr/>
      <dgm:t>
        <a:bodyPr/>
        <a:lstStyle/>
        <a:p>
          <a:endParaRPr lang="en-US"/>
        </a:p>
      </dgm:t>
    </dgm:pt>
    <dgm:pt modelId="{446DACF6-95E8-4E0A-A449-8C4BB7D64796}">
      <dgm:prSet/>
      <dgm:spPr/>
      <dgm:t>
        <a:bodyPr/>
        <a:lstStyle/>
        <a:p>
          <a:r>
            <a:rPr lang="de-DE" dirty="0">
              <a:latin typeface="Comic Sans MS" panose="030F0702030302020204" pitchFamily="66" charset="0"/>
            </a:rPr>
            <a:t>Schriftart </a:t>
          </a:r>
          <a:endParaRPr lang="en-US" dirty="0"/>
        </a:p>
      </dgm:t>
    </dgm:pt>
    <dgm:pt modelId="{B2579105-CADA-41BD-A152-2766C7452533}" type="parTrans" cxnId="{5B2BDE33-5D86-4F99-A149-DF189FE8CD5B}">
      <dgm:prSet/>
      <dgm:spPr/>
      <dgm:t>
        <a:bodyPr/>
        <a:lstStyle/>
        <a:p>
          <a:endParaRPr lang="en-US"/>
        </a:p>
      </dgm:t>
    </dgm:pt>
    <dgm:pt modelId="{0FF0AFA0-E898-4B7E-8A1D-78659A220E30}" type="sibTrans" cxnId="{5B2BDE33-5D86-4F99-A149-DF189FE8CD5B}">
      <dgm:prSet/>
      <dgm:spPr/>
      <dgm:t>
        <a:bodyPr/>
        <a:lstStyle/>
        <a:p>
          <a:endParaRPr lang="en-US"/>
        </a:p>
      </dgm:t>
    </dgm:pt>
    <dgm:pt modelId="{9440E8F9-657F-43DF-87A0-2A97425276DD}">
      <dgm:prSet/>
      <dgm:spPr/>
      <dgm:t>
        <a:bodyPr/>
        <a:lstStyle/>
        <a:p>
          <a:r>
            <a:rPr lang="de-DE" dirty="0">
              <a:latin typeface="Comic Sans MS" panose="030F0702030302020204" pitchFamily="66" charset="0"/>
            </a:rPr>
            <a:t>Farbschema</a:t>
          </a:r>
        </a:p>
      </dgm:t>
    </dgm:pt>
    <dgm:pt modelId="{65B8A978-7F7B-4154-9A7C-33C724D30C72}" type="parTrans" cxnId="{B5AC7E86-3A17-4B30-BB33-59F105F0EE5E}">
      <dgm:prSet/>
      <dgm:spPr/>
      <dgm:t>
        <a:bodyPr/>
        <a:lstStyle/>
        <a:p>
          <a:endParaRPr lang="de-DE"/>
        </a:p>
      </dgm:t>
    </dgm:pt>
    <dgm:pt modelId="{BFC347F0-91AE-490A-BE23-BC623B701D94}" type="sibTrans" cxnId="{B5AC7E86-3A17-4B30-BB33-59F105F0EE5E}">
      <dgm:prSet/>
      <dgm:spPr/>
      <dgm:t>
        <a:bodyPr/>
        <a:lstStyle/>
        <a:p>
          <a:endParaRPr lang="de-DE"/>
        </a:p>
      </dgm:t>
    </dgm:pt>
    <dgm:pt modelId="{4699B1F2-70F6-419E-9D3D-843411949A7D}">
      <dgm:prSet/>
      <dgm:spPr/>
      <dgm:t>
        <a:bodyPr/>
        <a:lstStyle/>
        <a:p>
          <a:r>
            <a:rPr lang="de-DE" dirty="0">
              <a:latin typeface="Comic Sans MS" panose="030F0702030302020204" pitchFamily="66" charset="0"/>
            </a:rPr>
            <a:t>Einbindung von Tieren </a:t>
          </a:r>
        </a:p>
      </dgm:t>
    </dgm:pt>
    <dgm:pt modelId="{F195C28F-CB35-440A-A3DF-5541FADAF9B0}" type="parTrans" cxnId="{1505E137-0CED-45B7-96C8-FBDB6C16771F}">
      <dgm:prSet/>
      <dgm:spPr/>
      <dgm:t>
        <a:bodyPr/>
        <a:lstStyle/>
        <a:p>
          <a:endParaRPr lang="de-DE"/>
        </a:p>
      </dgm:t>
    </dgm:pt>
    <dgm:pt modelId="{5B1A07C8-0650-45D0-A029-21EB4399468B}" type="sibTrans" cxnId="{1505E137-0CED-45B7-96C8-FBDB6C16771F}">
      <dgm:prSet/>
      <dgm:spPr/>
      <dgm:t>
        <a:bodyPr/>
        <a:lstStyle/>
        <a:p>
          <a:endParaRPr lang="de-DE"/>
        </a:p>
      </dgm:t>
    </dgm:pt>
    <dgm:pt modelId="{8FA6B8F7-55A3-4AD8-A733-67E38A7703B3}">
      <dgm:prSet/>
      <dgm:spPr/>
      <dgm:t>
        <a:bodyPr/>
        <a:lstStyle/>
        <a:p>
          <a:r>
            <a:rPr lang="de-DE" dirty="0">
              <a:latin typeface="Comic Sans MS" panose="030F0702030302020204" pitchFamily="66" charset="0"/>
            </a:rPr>
            <a:t>Klarheit und Einfachheit</a:t>
          </a:r>
        </a:p>
      </dgm:t>
    </dgm:pt>
    <dgm:pt modelId="{5B5439F6-E1C9-4A39-96B1-F1A6B7BA1D2F}" type="parTrans" cxnId="{18473C62-6FC8-458A-BC04-5B8A504C790F}">
      <dgm:prSet/>
      <dgm:spPr/>
      <dgm:t>
        <a:bodyPr/>
        <a:lstStyle/>
        <a:p>
          <a:endParaRPr lang="de-DE"/>
        </a:p>
      </dgm:t>
    </dgm:pt>
    <dgm:pt modelId="{D0CC75A4-0E6A-45BA-8081-6ADAB7F702E8}" type="sibTrans" cxnId="{18473C62-6FC8-458A-BC04-5B8A504C790F}">
      <dgm:prSet/>
      <dgm:spPr/>
      <dgm:t>
        <a:bodyPr/>
        <a:lstStyle/>
        <a:p>
          <a:endParaRPr lang="de-DE"/>
        </a:p>
      </dgm:t>
    </dgm:pt>
    <dgm:pt modelId="{5D4FB9EE-369E-4E54-A14A-ACF5AEC7F12D}" type="pres">
      <dgm:prSet presAssocID="{26A6B0D2-2AF4-44CC-AC94-891855CEA8C8}" presName="linear" presStyleCnt="0">
        <dgm:presLayoutVars>
          <dgm:animLvl val="lvl"/>
          <dgm:resizeHandles val="exact"/>
        </dgm:presLayoutVars>
      </dgm:prSet>
      <dgm:spPr/>
    </dgm:pt>
    <dgm:pt modelId="{FC2C94B6-B2EF-42F4-9485-0125C064FCEE}" type="pres">
      <dgm:prSet presAssocID="{9626CDB7-52DF-463F-B473-E0643E75CF75}" presName="parentText" presStyleLbl="node1" presStyleIdx="0" presStyleCnt="1" custLinFactNeighborX="2715" custLinFactNeighborY="-23275">
        <dgm:presLayoutVars>
          <dgm:chMax val="0"/>
          <dgm:bulletEnabled val="1"/>
        </dgm:presLayoutVars>
      </dgm:prSet>
      <dgm:spPr/>
    </dgm:pt>
    <dgm:pt modelId="{91E7E985-25CD-41CC-A5ED-8786836717E0}" type="pres">
      <dgm:prSet presAssocID="{9626CDB7-52DF-463F-B473-E0643E75CF75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4021B06-DE2E-4303-A7FD-42586895679A}" type="presOf" srcId="{9626CDB7-52DF-463F-B473-E0643E75CF75}" destId="{FC2C94B6-B2EF-42F4-9485-0125C064FCEE}" srcOrd="0" destOrd="0" presId="urn:microsoft.com/office/officeart/2005/8/layout/vList2"/>
    <dgm:cxn modelId="{0F579312-A019-4CF5-B65F-B5C09493E7A3}" type="presOf" srcId="{8FA6B8F7-55A3-4AD8-A733-67E38A7703B3}" destId="{91E7E985-25CD-41CC-A5ED-8786836717E0}" srcOrd="0" destOrd="3" presId="urn:microsoft.com/office/officeart/2005/8/layout/vList2"/>
    <dgm:cxn modelId="{5B2BDE33-5D86-4F99-A149-DF189FE8CD5B}" srcId="{9626CDB7-52DF-463F-B473-E0643E75CF75}" destId="{446DACF6-95E8-4E0A-A449-8C4BB7D64796}" srcOrd="0" destOrd="0" parTransId="{B2579105-CADA-41BD-A152-2766C7452533}" sibTransId="{0FF0AFA0-E898-4B7E-8A1D-78659A220E30}"/>
    <dgm:cxn modelId="{1505E137-0CED-45B7-96C8-FBDB6C16771F}" srcId="{9626CDB7-52DF-463F-B473-E0643E75CF75}" destId="{4699B1F2-70F6-419E-9D3D-843411949A7D}" srcOrd="2" destOrd="0" parTransId="{F195C28F-CB35-440A-A3DF-5541FADAF9B0}" sibTransId="{5B1A07C8-0650-45D0-A029-21EB4399468B}"/>
    <dgm:cxn modelId="{F8AE765B-B118-4750-B8CA-34230C628900}" type="presOf" srcId="{446DACF6-95E8-4E0A-A449-8C4BB7D64796}" destId="{91E7E985-25CD-41CC-A5ED-8786836717E0}" srcOrd="0" destOrd="0" presId="urn:microsoft.com/office/officeart/2005/8/layout/vList2"/>
    <dgm:cxn modelId="{18473C62-6FC8-458A-BC04-5B8A504C790F}" srcId="{9626CDB7-52DF-463F-B473-E0643E75CF75}" destId="{8FA6B8F7-55A3-4AD8-A733-67E38A7703B3}" srcOrd="3" destOrd="0" parTransId="{5B5439F6-E1C9-4A39-96B1-F1A6B7BA1D2F}" sibTransId="{D0CC75A4-0E6A-45BA-8081-6ADAB7F702E8}"/>
    <dgm:cxn modelId="{B5AC7E86-3A17-4B30-BB33-59F105F0EE5E}" srcId="{9626CDB7-52DF-463F-B473-E0643E75CF75}" destId="{9440E8F9-657F-43DF-87A0-2A97425276DD}" srcOrd="1" destOrd="0" parTransId="{65B8A978-7F7B-4154-9A7C-33C724D30C72}" sibTransId="{BFC347F0-91AE-490A-BE23-BC623B701D94}"/>
    <dgm:cxn modelId="{A9247395-6A67-4309-A763-4C69A1090C91}" type="presOf" srcId="{4699B1F2-70F6-419E-9D3D-843411949A7D}" destId="{91E7E985-25CD-41CC-A5ED-8786836717E0}" srcOrd="0" destOrd="2" presId="urn:microsoft.com/office/officeart/2005/8/layout/vList2"/>
    <dgm:cxn modelId="{A9CAA198-3082-4D62-B532-EFCB87806914}" type="presOf" srcId="{26A6B0D2-2AF4-44CC-AC94-891855CEA8C8}" destId="{5D4FB9EE-369E-4E54-A14A-ACF5AEC7F12D}" srcOrd="0" destOrd="0" presId="urn:microsoft.com/office/officeart/2005/8/layout/vList2"/>
    <dgm:cxn modelId="{CE2A99CF-0BB1-4185-B9C0-23EBCBACC3CA}" srcId="{26A6B0D2-2AF4-44CC-AC94-891855CEA8C8}" destId="{9626CDB7-52DF-463F-B473-E0643E75CF75}" srcOrd="0" destOrd="0" parTransId="{FD54EC30-137A-4085-8D98-AC24B9B67D29}" sibTransId="{56C07524-6749-4AAB-9D52-D48DCD890C51}"/>
    <dgm:cxn modelId="{AACF55DB-9FBC-4779-85B0-06A564E089EC}" type="presOf" srcId="{9440E8F9-657F-43DF-87A0-2A97425276DD}" destId="{91E7E985-25CD-41CC-A5ED-8786836717E0}" srcOrd="0" destOrd="1" presId="urn:microsoft.com/office/officeart/2005/8/layout/vList2"/>
    <dgm:cxn modelId="{DE7EA50B-A296-467F-80DB-D491FC4DE500}" type="presParOf" srcId="{5D4FB9EE-369E-4E54-A14A-ACF5AEC7F12D}" destId="{FC2C94B6-B2EF-42F4-9485-0125C064FCEE}" srcOrd="0" destOrd="0" presId="urn:microsoft.com/office/officeart/2005/8/layout/vList2"/>
    <dgm:cxn modelId="{18491654-5287-4B1D-BE69-F17553EA4FB5}" type="presParOf" srcId="{5D4FB9EE-369E-4E54-A14A-ACF5AEC7F12D}" destId="{91E7E985-25CD-41CC-A5ED-8786836717E0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B72173D-6203-4969-BF42-EA0ACB420943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A6117F-63ED-4FBF-A0D8-43327F55860E}">
      <dgm:prSet custT="1"/>
      <dgm:spPr>
        <a:solidFill>
          <a:srgbClr val="83B25B"/>
        </a:solidFill>
      </dgm:spPr>
      <dgm:t>
        <a:bodyPr/>
        <a:lstStyle/>
        <a:p>
          <a:r>
            <a:rPr lang="de-DE" sz="2800" dirty="0"/>
            <a:t>Lucas-Manfred Herpe </a:t>
          </a:r>
          <a:endParaRPr lang="en-US" sz="2800" dirty="0"/>
        </a:p>
      </dgm:t>
    </dgm:pt>
    <dgm:pt modelId="{C0FD9DD2-FD24-4ABA-8435-9D7DB0CF9A59}" type="parTrans" cxnId="{C0E8290D-61BE-4DBF-AB8C-853C7DFB08B1}">
      <dgm:prSet/>
      <dgm:spPr/>
      <dgm:t>
        <a:bodyPr/>
        <a:lstStyle/>
        <a:p>
          <a:endParaRPr lang="en-US"/>
        </a:p>
      </dgm:t>
    </dgm:pt>
    <dgm:pt modelId="{63D39E71-074D-403E-A72E-9055725B8337}" type="sibTrans" cxnId="{C0E8290D-61BE-4DBF-AB8C-853C7DFB08B1}">
      <dgm:prSet/>
      <dgm:spPr/>
      <dgm:t>
        <a:bodyPr/>
        <a:lstStyle/>
        <a:p>
          <a:endParaRPr lang="en-US"/>
        </a:p>
      </dgm:t>
    </dgm:pt>
    <dgm:pt modelId="{51A55DC2-3C3F-408C-824E-6BCA8B315B27}">
      <dgm:prSet/>
      <dgm:spPr>
        <a:solidFill>
          <a:srgbClr val="D2EAB9"/>
        </a:solidFill>
      </dgm:spPr>
      <dgm:t>
        <a:bodyPr/>
        <a:lstStyle/>
        <a:p>
          <a:r>
            <a:rPr lang="de-DE" dirty="0"/>
            <a:t>Bildrecherche</a:t>
          </a:r>
          <a:endParaRPr lang="en-US" dirty="0"/>
        </a:p>
      </dgm:t>
    </dgm:pt>
    <dgm:pt modelId="{5444D8E6-D408-497C-8B36-76BF19CE2EE0}" type="parTrans" cxnId="{FEAE72E6-C630-40FC-96C3-880F6109F2B3}">
      <dgm:prSet/>
      <dgm:spPr/>
      <dgm:t>
        <a:bodyPr/>
        <a:lstStyle/>
        <a:p>
          <a:endParaRPr lang="en-US"/>
        </a:p>
      </dgm:t>
    </dgm:pt>
    <dgm:pt modelId="{81CF7301-8E57-4388-9942-75EC089A45E2}" type="sibTrans" cxnId="{FEAE72E6-C630-40FC-96C3-880F6109F2B3}">
      <dgm:prSet/>
      <dgm:spPr/>
      <dgm:t>
        <a:bodyPr/>
        <a:lstStyle/>
        <a:p>
          <a:endParaRPr lang="en-US"/>
        </a:p>
      </dgm:t>
    </dgm:pt>
    <dgm:pt modelId="{85B6F9F7-9491-4862-AAED-568A30FBAD41}">
      <dgm:prSet/>
      <dgm:spPr>
        <a:solidFill>
          <a:srgbClr val="D2EAB9"/>
        </a:solidFill>
      </dgm:spPr>
      <dgm:t>
        <a:bodyPr/>
        <a:lstStyle/>
        <a:p>
          <a:r>
            <a:rPr lang="de-DE" dirty="0"/>
            <a:t>Dokumentation</a:t>
          </a:r>
          <a:endParaRPr lang="en-US" dirty="0"/>
        </a:p>
      </dgm:t>
    </dgm:pt>
    <dgm:pt modelId="{B8AE5441-05F9-4D8E-8E35-431BE283D2C6}" type="parTrans" cxnId="{D69B3D35-E962-49E1-93F2-33AE898DD597}">
      <dgm:prSet/>
      <dgm:spPr/>
      <dgm:t>
        <a:bodyPr/>
        <a:lstStyle/>
        <a:p>
          <a:endParaRPr lang="en-US"/>
        </a:p>
      </dgm:t>
    </dgm:pt>
    <dgm:pt modelId="{B379FA6C-C9E1-4193-9DB4-42BC2EBB73BD}" type="sibTrans" cxnId="{D69B3D35-E962-49E1-93F2-33AE898DD597}">
      <dgm:prSet/>
      <dgm:spPr/>
      <dgm:t>
        <a:bodyPr/>
        <a:lstStyle/>
        <a:p>
          <a:endParaRPr lang="en-US"/>
        </a:p>
      </dgm:t>
    </dgm:pt>
    <dgm:pt modelId="{39C0D5D1-C504-4BDA-AA60-C828EEF98D2E}">
      <dgm:prSet/>
      <dgm:spPr>
        <a:solidFill>
          <a:srgbClr val="D2EAB9"/>
        </a:solidFill>
      </dgm:spPr>
      <dgm:t>
        <a:bodyPr/>
        <a:lstStyle/>
        <a:p>
          <a:r>
            <a:rPr lang="de-DE" i="1" dirty="0"/>
            <a:t>Aktuelles</a:t>
          </a:r>
          <a:endParaRPr lang="en-US" dirty="0"/>
        </a:p>
      </dgm:t>
    </dgm:pt>
    <dgm:pt modelId="{13F02280-D042-4029-B9B8-2EFB46FB3C39}" type="parTrans" cxnId="{B866BAF7-3C31-4160-B61D-396B099C74A4}">
      <dgm:prSet/>
      <dgm:spPr/>
      <dgm:t>
        <a:bodyPr/>
        <a:lstStyle/>
        <a:p>
          <a:endParaRPr lang="en-US"/>
        </a:p>
      </dgm:t>
    </dgm:pt>
    <dgm:pt modelId="{B9FACEF6-42C0-4BEB-B6F8-FF7EF3ACD5DF}" type="sibTrans" cxnId="{B866BAF7-3C31-4160-B61D-396B099C74A4}">
      <dgm:prSet/>
      <dgm:spPr/>
      <dgm:t>
        <a:bodyPr/>
        <a:lstStyle/>
        <a:p>
          <a:endParaRPr lang="en-US"/>
        </a:p>
      </dgm:t>
    </dgm:pt>
    <dgm:pt modelId="{19A856EE-37E2-4EFF-8883-FF7CFF206AC6}">
      <dgm:prSet custT="1"/>
      <dgm:spPr>
        <a:solidFill>
          <a:srgbClr val="83B25B"/>
        </a:solidFill>
      </dgm:spPr>
      <dgm:t>
        <a:bodyPr/>
        <a:lstStyle/>
        <a:p>
          <a:r>
            <a:rPr lang="de-DE" sz="2800" dirty="0"/>
            <a:t>Stephanie Wachs </a:t>
          </a:r>
          <a:endParaRPr lang="en-US" sz="2800" dirty="0"/>
        </a:p>
      </dgm:t>
    </dgm:pt>
    <dgm:pt modelId="{596750C0-AE12-4C26-B84D-27FC2AD03D2F}" type="parTrans" cxnId="{6896475F-A423-4DD1-AB70-183B7EF2606E}">
      <dgm:prSet/>
      <dgm:spPr/>
      <dgm:t>
        <a:bodyPr/>
        <a:lstStyle/>
        <a:p>
          <a:endParaRPr lang="en-US"/>
        </a:p>
      </dgm:t>
    </dgm:pt>
    <dgm:pt modelId="{E9A78C3B-464D-4893-B4E8-076D192416C3}" type="sibTrans" cxnId="{6896475F-A423-4DD1-AB70-183B7EF2606E}">
      <dgm:prSet/>
      <dgm:spPr/>
      <dgm:t>
        <a:bodyPr/>
        <a:lstStyle/>
        <a:p>
          <a:endParaRPr lang="en-US"/>
        </a:p>
      </dgm:t>
    </dgm:pt>
    <dgm:pt modelId="{A64A6492-379E-45EE-B057-EB5365206466}">
      <dgm:prSet/>
      <dgm:spPr>
        <a:solidFill>
          <a:srgbClr val="D2EAB9">
            <a:alpha val="90000"/>
          </a:srgbClr>
        </a:solidFill>
      </dgm:spPr>
      <dgm:t>
        <a:bodyPr/>
        <a:lstStyle/>
        <a:p>
          <a:r>
            <a:rPr lang="de-DE" dirty="0"/>
            <a:t>Grundlegendes Design (Header mit Menü, Footer, Responsive Design und Grid-Layout für main)</a:t>
          </a:r>
          <a:endParaRPr lang="en-US" dirty="0"/>
        </a:p>
      </dgm:t>
    </dgm:pt>
    <dgm:pt modelId="{71747DDC-51A3-41B7-8D4E-8CE3D768306D}" type="parTrans" cxnId="{20AFFCD8-1A03-4E1D-9E80-0A4A21852041}">
      <dgm:prSet/>
      <dgm:spPr/>
      <dgm:t>
        <a:bodyPr/>
        <a:lstStyle/>
        <a:p>
          <a:endParaRPr lang="en-US"/>
        </a:p>
      </dgm:t>
    </dgm:pt>
    <dgm:pt modelId="{BFD6364F-0052-4DE7-9993-D33A4BE35AD2}" type="sibTrans" cxnId="{20AFFCD8-1A03-4E1D-9E80-0A4A21852041}">
      <dgm:prSet/>
      <dgm:spPr/>
      <dgm:t>
        <a:bodyPr/>
        <a:lstStyle/>
        <a:p>
          <a:endParaRPr lang="en-US"/>
        </a:p>
      </dgm:t>
    </dgm:pt>
    <dgm:pt modelId="{0B8703E7-4649-400E-B4A1-F81266AC72D8}">
      <dgm:prSet/>
      <dgm:spPr>
        <a:solidFill>
          <a:srgbClr val="D2EAB9">
            <a:alpha val="90000"/>
          </a:srgbClr>
        </a:solidFill>
      </dgm:spPr>
      <dgm:t>
        <a:bodyPr/>
        <a:lstStyle/>
        <a:p>
          <a:r>
            <a:rPr lang="de-DE" i="1" dirty="0"/>
            <a:t>Startseite, Login, Impressum, </a:t>
          </a:r>
          <a:r>
            <a:rPr lang="de-DE" dirty="0"/>
            <a:t>finaler Abschluss </a:t>
          </a:r>
          <a:r>
            <a:rPr lang="de-DE" i="1" dirty="0"/>
            <a:t>Aktuelles</a:t>
          </a:r>
          <a:endParaRPr lang="en-US" dirty="0"/>
        </a:p>
      </dgm:t>
    </dgm:pt>
    <dgm:pt modelId="{EF92CD0F-DE06-4802-AB3F-35476BEE50F4}" type="parTrans" cxnId="{FA529242-B26F-4A34-BC70-450D02B2013F}">
      <dgm:prSet/>
      <dgm:spPr/>
      <dgm:t>
        <a:bodyPr/>
        <a:lstStyle/>
        <a:p>
          <a:endParaRPr lang="en-US"/>
        </a:p>
      </dgm:t>
    </dgm:pt>
    <dgm:pt modelId="{C0C1059E-94BA-42FD-84E4-46554DE994B2}" type="sibTrans" cxnId="{FA529242-B26F-4A34-BC70-450D02B2013F}">
      <dgm:prSet/>
      <dgm:spPr/>
      <dgm:t>
        <a:bodyPr/>
        <a:lstStyle/>
        <a:p>
          <a:endParaRPr lang="en-US"/>
        </a:p>
      </dgm:t>
    </dgm:pt>
    <dgm:pt modelId="{966394D4-624B-4CDD-8E51-9B3B83200858}">
      <dgm:prSet custT="1"/>
      <dgm:spPr>
        <a:solidFill>
          <a:srgbClr val="83B25B"/>
        </a:solidFill>
      </dgm:spPr>
      <dgm:t>
        <a:bodyPr/>
        <a:lstStyle/>
        <a:p>
          <a:r>
            <a:rPr lang="de-DE" sz="2800" dirty="0"/>
            <a:t>Josephina Burger</a:t>
          </a:r>
          <a:endParaRPr lang="en-US" sz="2800" dirty="0"/>
        </a:p>
      </dgm:t>
    </dgm:pt>
    <dgm:pt modelId="{A7B77B42-07A6-4729-992A-CD45B96D55D8}" type="parTrans" cxnId="{AD77404E-8FF6-47F2-B490-CCC2D70D4E91}">
      <dgm:prSet/>
      <dgm:spPr/>
      <dgm:t>
        <a:bodyPr/>
        <a:lstStyle/>
        <a:p>
          <a:endParaRPr lang="en-US"/>
        </a:p>
      </dgm:t>
    </dgm:pt>
    <dgm:pt modelId="{E5546E45-BE08-4E15-A5C2-B4482CC5B351}" type="sibTrans" cxnId="{AD77404E-8FF6-47F2-B490-CCC2D70D4E91}">
      <dgm:prSet/>
      <dgm:spPr/>
      <dgm:t>
        <a:bodyPr/>
        <a:lstStyle/>
        <a:p>
          <a:endParaRPr lang="en-US"/>
        </a:p>
      </dgm:t>
    </dgm:pt>
    <dgm:pt modelId="{48311727-3886-40F7-8AD8-98DC34C7B8B6}">
      <dgm:prSet/>
      <dgm:spPr>
        <a:solidFill>
          <a:srgbClr val="D2EAB9">
            <a:alpha val="90000"/>
          </a:srgbClr>
        </a:solidFill>
      </dgm:spPr>
      <dgm:t>
        <a:bodyPr/>
        <a:lstStyle/>
        <a:p>
          <a:r>
            <a:rPr lang="de-DE" i="1" dirty="0"/>
            <a:t>Unsere Tiere</a:t>
          </a:r>
          <a:r>
            <a:rPr lang="de-DE" dirty="0"/>
            <a:t>, </a:t>
          </a:r>
          <a:r>
            <a:rPr lang="de-DE" i="1" dirty="0"/>
            <a:t>Vermisst/Gefunden</a:t>
          </a:r>
          <a:r>
            <a:rPr lang="de-DE" dirty="0"/>
            <a:t>, </a:t>
          </a:r>
          <a:r>
            <a:rPr lang="de-DE" i="1" dirty="0"/>
            <a:t>Service/Infos</a:t>
          </a:r>
          <a:r>
            <a:rPr lang="de-DE" dirty="0"/>
            <a:t>, </a:t>
          </a:r>
          <a:r>
            <a:rPr lang="de-DE" i="1" dirty="0"/>
            <a:t>Weiterlesen</a:t>
          </a:r>
          <a:r>
            <a:rPr lang="de-DE" dirty="0"/>
            <a:t> </a:t>
          </a:r>
          <a:endParaRPr lang="en-US" dirty="0"/>
        </a:p>
      </dgm:t>
    </dgm:pt>
    <dgm:pt modelId="{328DBB37-F500-4955-B178-5574174AFA0F}" type="parTrans" cxnId="{F80AFC1A-F04E-484D-963D-C6370C351A56}">
      <dgm:prSet/>
      <dgm:spPr/>
      <dgm:t>
        <a:bodyPr/>
        <a:lstStyle/>
        <a:p>
          <a:endParaRPr lang="en-US"/>
        </a:p>
      </dgm:t>
    </dgm:pt>
    <dgm:pt modelId="{3C2F2636-9529-42B2-B2A6-044DF5CD432C}" type="sibTrans" cxnId="{F80AFC1A-F04E-484D-963D-C6370C351A56}">
      <dgm:prSet/>
      <dgm:spPr/>
      <dgm:t>
        <a:bodyPr/>
        <a:lstStyle/>
        <a:p>
          <a:endParaRPr lang="en-US"/>
        </a:p>
      </dgm:t>
    </dgm:pt>
    <dgm:pt modelId="{3089764F-5BA3-4FCC-A5CC-2F7ACA030ACC}">
      <dgm:prSet/>
      <dgm:spPr>
        <a:solidFill>
          <a:srgbClr val="D2EAB9">
            <a:alpha val="90000"/>
          </a:srgbClr>
        </a:solidFill>
      </dgm:spPr>
      <dgm:t>
        <a:bodyPr/>
        <a:lstStyle/>
        <a:p>
          <a:r>
            <a:rPr lang="de-DE" dirty="0"/>
            <a:t>Durckausgabe </a:t>
          </a:r>
          <a:r>
            <a:rPr lang="de-DE" i="1" dirty="0"/>
            <a:t>Vermisst/Gefunden</a:t>
          </a:r>
          <a:endParaRPr lang="en-US" dirty="0"/>
        </a:p>
      </dgm:t>
    </dgm:pt>
    <dgm:pt modelId="{F578915A-589E-4154-9AE3-4F5DB0818F1F}" type="sibTrans" cxnId="{F3F46E79-DC8C-4140-BBE1-20E0B6EA38A4}">
      <dgm:prSet/>
      <dgm:spPr/>
      <dgm:t>
        <a:bodyPr/>
        <a:lstStyle/>
        <a:p>
          <a:endParaRPr lang="en-US"/>
        </a:p>
      </dgm:t>
    </dgm:pt>
    <dgm:pt modelId="{32761C58-9C90-4935-AED6-75E22D96A5F7}" type="parTrans" cxnId="{F3F46E79-DC8C-4140-BBE1-20E0B6EA38A4}">
      <dgm:prSet/>
      <dgm:spPr/>
      <dgm:t>
        <a:bodyPr/>
        <a:lstStyle/>
        <a:p>
          <a:endParaRPr lang="en-US"/>
        </a:p>
      </dgm:t>
    </dgm:pt>
    <dgm:pt modelId="{E6068178-124A-4F9D-932B-42E73E1A93F5}">
      <dgm:prSet/>
      <dgm:spPr>
        <a:solidFill>
          <a:srgbClr val="D2EAB9">
            <a:alpha val="90000"/>
          </a:srgbClr>
        </a:solidFill>
      </dgm:spPr>
      <dgm:t>
        <a:bodyPr/>
        <a:lstStyle/>
        <a:p>
          <a:r>
            <a:rPr lang="de-DE" dirty="0"/>
            <a:t>Dokumentation</a:t>
          </a:r>
          <a:r>
            <a:rPr lang="en-US" dirty="0"/>
            <a:t> </a:t>
          </a:r>
        </a:p>
      </dgm:t>
    </dgm:pt>
    <dgm:pt modelId="{D0DE0F52-D883-4CA2-9FAE-7C1803459522}" type="parTrans" cxnId="{DD3958A5-191F-4C5C-BB6A-3494A33FF952}">
      <dgm:prSet/>
      <dgm:spPr/>
      <dgm:t>
        <a:bodyPr/>
        <a:lstStyle/>
        <a:p>
          <a:endParaRPr lang="de-DE"/>
        </a:p>
      </dgm:t>
    </dgm:pt>
    <dgm:pt modelId="{650613E9-7971-4A09-96A4-3224E3AD86DC}" type="sibTrans" cxnId="{DD3958A5-191F-4C5C-BB6A-3494A33FF952}">
      <dgm:prSet/>
      <dgm:spPr/>
      <dgm:t>
        <a:bodyPr/>
        <a:lstStyle/>
        <a:p>
          <a:endParaRPr lang="de-DE"/>
        </a:p>
      </dgm:t>
    </dgm:pt>
    <dgm:pt modelId="{6116C2F0-43BB-4133-87E9-286D568BE3B4}">
      <dgm:prSet/>
      <dgm:spPr>
        <a:solidFill>
          <a:srgbClr val="D2EAB9">
            <a:alpha val="90000"/>
          </a:srgbClr>
        </a:solidFill>
      </dgm:spPr>
      <dgm:t>
        <a:bodyPr/>
        <a:lstStyle/>
        <a:p>
          <a:r>
            <a:rPr lang="de-DE" noProof="0" dirty="0"/>
            <a:t>Formulare</a:t>
          </a:r>
        </a:p>
      </dgm:t>
    </dgm:pt>
    <dgm:pt modelId="{E7A892F9-FC49-4A78-8E39-AE71D7108E40}" type="parTrans" cxnId="{B03002A6-1BFE-432A-8C3B-8E31C5CC531E}">
      <dgm:prSet/>
      <dgm:spPr/>
      <dgm:t>
        <a:bodyPr/>
        <a:lstStyle/>
        <a:p>
          <a:endParaRPr lang="de-DE"/>
        </a:p>
      </dgm:t>
    </dgm:pt>
    <dgm:pt modelId="{49AAEB14-88FF-4C15-9A86-F2D1F37415FA}" type="sibTrans" cxnId="{B03002A6-1BFE-432A-8C3B-8E31C5CC531E}">
      <dgm:prSet/>
      <dgm:spPr/>
      <dgm:t>
        <a:bodyPr/>
        <a:lstStyle/>
        <a:p>
          <a:endParaRPr lang="de-DE"/>
        </a:p>
      </dgm:t>
    </dgm:pt>
    <dgm:pt modelId="{16BE59EF-B967-44E5-9091-4253DDFFE28F}" type="pres">
      <dgm:prSet presAssocID="{AB72173D-6203-4969-BF42-EA0ACB420943}" presName="Name0" presStyleCnt="0">
        <dgm:presLayoutVars>
          <dgm:dir/>
          <dgm:animLvl val="lvl"/>
          <dgm:resizeHandles val="exact"/>
        </dgm:presLayoutVars>
      </dgm:prSet>
      <dgm:spPr/>
    </dgm:pt>
    <dgm:pt modelId="{F389C49F-213E-41BA-8889-D66B601AA8D1}" type="pres">
      <dgm:prSet presAssocID="{D8A6117F-63ED-4FBF-A0D8-43327F55860E}" presName="linNode" presStyleCnt="0"/>
      <dgm:spPr/>
    </dgm:pt>
    <dgm:pt modelId="{6D9DB903-698C-466B-8F7C-38208B1F2054}" type="pres">
      <dgm:prSet presAssocID="{D8A6117F-63ED-4FBF-A0D8-43327F55860E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3998A837-0C61-4073-8024-D05F6FBDF691}" type="pres">
      <dgm:prSet presAssocID="{D8A6117F-63ED-4FBF-A0D8-43327F55860E}" presName="descendantText" presStyleLbl="alignAccFollowNode1" presStyleIdx="0" presStyleCnt="3">
        <dgm:presLayoutVars>
          <dgm:bulletEnabled val="1"/>
        </dgm:presLayoutVars>
      </dgm:prSet>
      <dgm:spPr/>
    </dgm:pt>
    <dgm:pt modelId="{6152C13A-F15C-40C6-B67B-1029128D35D9}" type="pres">
      <dgm:prSet presAssocID="{63D39E71-074D-403E-A72E-9055725B8337}" presName="sp" presStyleCnt="0"/>
      <dgm:spPr/>
    </dgm:pt>
    <dgm:pt modelId="{39B9DFCE-4605-40B8-8EBB-C94284AE0F53}" type="pres">
      <dgm:prSet presAssocID="{19A856EE-37E2-4EFF-8883-FF7CFF206AC6}" presName="linNode" presStyleCnt="0"/>
      <dgm:spPr/>
    </dgm:pt>
    <dgm:pt modelId="{3560A2DB-C8AA-485E-9E54-D5D44CD620BA}" type="pres">
      <dgm:prSet presAssocID="{19A856EE-37E2-4EFF-8883-FF7CFF206AC6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823B4EFD-7529-46AE-A080-8D9722F736CF}" type="pres">
      <dgm:prSet presAssocID="{19A856EE-37E2-4EFF-8883-FF7CFF206AC6}" presName="descendantText" presStyleLbl="alignAccFollowNode1" presStyleIdx="1" presStyleCnt="3">
        <dgm:presLayoutVars>
          <dgm:bulletEnabled val="1"/>
        </dgm:presLayoutVars>
      </dgm:prSet>
      <dgm:spPr/>
    </dgm:pt>
    <dgm:pt modelId="{7B49300A-D0A7-4A7F-9848-EC66801284AD}" type="pres">
      <dgm:prSet presAssocID="{E9A78C3B-464D-4893-B4E8-076D192416C3}" presName="sp" presStyleCnt="0"/>
      <dgm:spPr/>
    </dgm:pt>
    <dgm:pt modelId="{EB7A5FCC-2E60-4222-8272-A2B33EB2465E}" type="pres">
      <dgm:prSet presAssocID="{966394D4-624B-4CDD-8E51-9B3B83200858}" presName="linNode" presStyleCnt="0"/>
      <dgm:spPr/>
    </dgm:pt>
    <dgm:pt modelId="{2BD04B63-2F8F-48BA-8453-ECB9995D841C}" type="pres">
      <dgm:prSet presAssocID="{966394D4-624B-4CDD-8E51-9B3B83200858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377237D3-1A9D-4BE9-A7EB-797899DBC117}" type="pres">
      <dgm:prSet presAssocID="{966394D4-624B-4CDD-8E51-9B3B83200858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C0E8290D-61BE-4DBF-AB8C-853C7DFB08B1}" srcId="{AB72173D-6203-4969-BF42-EA0ACB420943}" destId="{D8A6117F-63ED-4FBF-A0D8-43327F55860E}" srcOrd="0" destOrd="0" parTransId="{C0FD9DD2-FD24-4ABA-8435-9D7DB0CF9A59}" sibTransId="{63D39E71-074D-403E-A72E-9055725B8337}"/>
    <dgm:cxn modelId="{F805600E-4F36-44BB-9F89-262EE8F8115F}" type="presOf" srcId="{39C0D5D1-C504-4BDA-AA60-C828EEF98D2E}" destId="{3998A837-0C61-4073-8024-D05F6FBDF691}" srcOrd="0" destOrd="2" presId="urn:microsoft.com/office/officeart/2005/8/layout/vList5"/>
    <dgm:cxn modelId="{4C799D0F-DA3A-4B92-8F2B-DBF6C2BF49B5}" type="presOf" srcId="{51A55DC2-3C3F-408C-824E-6BCA8B315B27}" destId="{3998A837-0C61-4073-8024-D05F6FBDF691}" srcOrd="0" destOrd="0" presId="urn:microsoft.com/office/officeart/2005/8/layout/vList5"/>
    <dgm:cxn modelId="{711B0210-ADD4-47CE-81F5-8B7A8A017913}" type="presOf" srcId="{D8A6117F-63ED-4FBF-A0D8-43327F55860E}" destId="{6D9DB903-698C-466B-8F7C-38208B1F2054}" srcOrd="0" destOrd="0" presId="urn:microsoft.com/office/officeart/2005/8/layout/vList5"/>
    <dgm:cxn modelId="{F80AFC1A-F04E-484D-963D-C6370C351A56}" srcId="{966394D4-624B-4CDD-8E51-9B3B83200858}" destId="{48311727-3886-40F7-8AD8-98DC34C7B8B6}" srcOrd="0" destOrd="0" parTransId="{328DBB37-F500-4955-B178-5574174AFA0F}" sibTransId="{3C2F2636-9529-42B2-B2A6-044DF5CD432C}"/>
    <dgm:cxn modelId="{4AB0241D-63AE-4B84-BA34-A3D85116B88F}" type="presOf" srcId="{E6068178-124A-4F9D-932B-42E73E1A93F5}" destId="{823B4EFD-7529-46AE-A080-8D9722F736CF}" srcOrd="0" destOrd="2" presId="urn:microsoft.com/office/officeart/2005/8/layout/vList5"/>
    <dgm:cxn modelId="{D69B3D35-E962-49E1-93F2-33AE898DD597}" srcId="{D8A6117F-63ED-4FBF-A0D8-43327F55860E}" destId="{85B6F9F7-9491-4862-AAED-568A30FBAD41}" srcOrd="1" destOrd="0" parTransId="{B8AE5441-05F9-4D8E-8E35-431BE283D2C6}" sibTransId="{B379FA6C-C9E1-4193-9DB4-42BC2EBB73BD}"/>
    <dgm:cxn modelId="{9196C73E-FB3F-419D-9656-DBE924A5C1D6}" type="presOf" srcId="{6116C2F0-43BB-4133-87E9-286D568BE3B4}" destId="{377237D3-1A9D-4BE9-A7EB-797899DBC117}" srcOrd="0" destOrd="1" presId="urn:microsoft.com/office/officeart/2005/8/layout/vList5"/>
    <dgm:cxn modelId="{6896475F-A423-4DD1-AB70-183B7EF2606E}" srcId="{AB72173D-6203-4969-BF42-EA0ACB420943}" destId="{19A856EE-37E2-4EFF-8883-FF7CFF206AC6}" srcOrd="1" destOrd="0" parTransId="{596750C0-AE12-4C26-B84D-27FC2AD03D2F}" sibTransId="{E9A78C3B-464D-4893-B4E8-076D192416C3}"/>
    <dgm:cxn modelId="{FA529242-B26F-4A34-BC70-450D02B2013F}" srcId="{19A856EE-37E2-4EFF-8883-FF7CFF206AC6}" destId="{0B8703E7-4649-400E-B4A1-F81266AC72D8}" srcOrd="1" destOrd="0" parTransId="{EF92CD0F-DE06-4802-AB3F-35476BEE50F4}" sibTransId="{C0C1059E-94BA-42FD-84E4-46554DE994B2}"/>
    <dgm:cxn modelId="{BA17EA46-49DE-43C8-9E3D-AE1BFFB0D952}" type="presOf" srcId="{0B8703E7-4649-400E-B4A1-F81266AC72D8}" destId="{823B4EFD-7529-46AE-A080-8D9722F736CF}" srcOrd="0" destOrd="1" presId="urn:microsoft.com/office/officeart/2005/8/layout/vList5"/>
    <dgm:cxn modelId="{CC601F6C-6347-493A-BE97-CEE19DCA8F24}" type="presOf" srcId="{A64A6492-379E-45EE-B057-EB5365206466}" destId="{823B4EFD-7529-46AE-A080-8D9722F736CF}" srcOrd="0" destOrd="0" presId="urn:microsoft.com/office/officeart/2005/8/layout/vList5"/>
    <dgm:cxn modelId="{AD77404E-8FF6-47F2-B490-CCC2D70D4E91}" srcId="{AB72173D-6203-4969-BF42-EA0ACB420943}" destId="{966394D4-624B-4CDD-8E51-9B3B83200858}" srcOrd="2" destOrd="0" parTransId="{A7B77B42-07A6-4729-992A-CD45B96D55D8}" sibTransId="{E5546E45-BE08-4E15-A5C2-B4482CC5B351}"/>
    <dgm:cxn modelId="{66E7A855-C904-46D9-A3FE-3552215000D8}" type="presOf" srcId="{AB72173D-6203-4969-BF42-EA0ACB420943}" destId="{16BE59EF-B967-44E5-9091-4253DDFFE28F}" srcOrd="0" destOrd="0" presId="urn:microsoft.com/office/officeart/2005/8/layout/vList5"/>
    <dgm:cxn modelId="{68F69C56-157D-4F3E-9A54-D4C1EE474F24}" type="presOf" srcId="{48311727-3886-40F7-8AD8-98DC34C7B8B6}" destId="{377237D3-1A9D-4BE9-A7EB-797899DBC117}" srcOrd="0" destOrd="0" presId="urn:microsoft.com/office/officeart/2005/8/layout/vList5"/>
    <dgm:cxn modelId="{F3F46E79-DC8C-4140-BBE1-20E0B6EA38A4}" srcId="{966394D4-624B-4CDD-8E51-9B3B83200858}" destId="{3089764F-5BA3-4FCC-A5CC-2F7ACA030ACC}" srcOrd="2" destOrd="0" parTransId="{32761C58-9C90-4935-AED6-75E22D96A5F7}" sibTransId="{F578915A-589E-4154-9AE3-4F5DB0818F1F}"/>
    <dgm:cxn modelId="{A129445A-1EE7-4653-8476-9BB58B41DDB7}" type="presOf" srcId="{19A856EE-37E2-4EFF-8883-FF7CFF206AC6}" destId="{3560A2DB-C8AA-485E-9E54-D5D44CD620BA}" srcOrd="0" destOrd="0" presId="urn:microsoft.com/office/officeart/2005/8/layout/vList5"/>
    <dgm:cxn modelId="{DD3958A5-191F-4C5C-BB6A-3494A33FF952}" srcId="{19A856EE-37E2-4EFF-8883-FF7CFF206AC6}" destId="{E6068178-124A-4F9D-932B-42E73E1A93F5}" srcOrd="2" destOrd="0" parTransId="{D0DE0F52-D883-4CA2-9FAE-7C1803459522}" sibTransId="{650613E9-7971-4A09-96A4-3224E3AD86DC}"/>
    <dgm:cxn modelId="{B03002A6-1BFE-432A-8C3B-8E31C5CC531E}" srcId="{966394D4-624B-4CDD-8E51-9B3B83200858}" destId="{6116C2F0-43BB-4133-87E9-286D568BE3B4}" srcOrd="1" destOrd="0" parTransId="{E7A892F9-FC49-4A78-8E39-AE71D7108E40}" sibTransId="{49AAEB14-88FF-4C15-9A86-F2D1F37415FA}"/>
    <dgm:cxn modelId="{E47073BF-7DEB-447B-A27F-A4C7F15C8B5D}" type="presOf" srcId="{3089764F-5BA3-4FCC-A5CC-2F7ACA030ACC}" destId="{377237D3-1A9D-4BE9-A7EB-797899DBC117}" srcOrd="0" destOrd="2" presId="urn:microsoft.com/office/officeart/2005/8/layout/vList5"/>
    <dgm:cxn modelId="{20AFFCD8-1A03-4E1D-9E80-0A4A21852041}" srcId="{19A856EE-37E2-4EFF-8883-FF7CFF206AC6}" destId="{A64A6492-379E-45EE-B057-EB5365206466}" srcOrd="0" destOrd="0" parTransId="{71747DDC-51A3-41B7-8D4E-8CE3D768306D}" sibTransId="{BFD6364F-0052-4DE7-9993-D33A4BE35AD2}"/>
    <dgm:cxn modelId="{D62E41E4-D34E-42D4-AADB-18B1B7173F7E}" type="presOf" srcId="{966394D4-624B-4CDD-8E51-9B3B83200858}" destId="{2BD04B63-2F8F-48BA-8453-ECB9995D841C}" srcOrd="0" destOrd="0" presId="urn:microsoft.com/office/officeart/2005/8/layout/vList5"/>
    <dgm:cxn modelId="{FEAE72E6-C630-40FC-96C3-880F6109F2B3}" srcId="{D8A6117F-63ED-4FBF-A0D8-43327F55860E}" destId="{51A55DC2-3C3F-408C-824E-6BCA8B315B27}" srcOrd="0" destOrd="0" parTransId="{5444D8E6-D408-497C-8B36-76BF19CE2EE0}" sibTransId="{81CF7301-8E57-4388-9942-75EC089A45E2}"/>
    <dgm:cxn modelId="{B866BAF7-3C31-4160-B61D-396B099C74A4}" srcId="{D8A6117F-63ED-4FBF-A0D8-43327F55860E}" destId="{39C0D5D1-C504-4BDA-AA60-C828EEF98D2E}" srcOrd="2" destOrd="0" parTransId="{13F02280-D042-4029-B9B8-2EFB46FB3C39}" sibTransId="{B9FACEF6-42C0-4BEB-B6F8-FF7EF3ACD5DF}"/>
    <dgm:cxn modelId="{A9B29AFA-3275-4556-AFAA-317473B88349}" type="presOf" srcId="{85B6F9F7-9491-4862-AAED-568A30FBAD41}" destId="{3998A837-0C61-4073-8024-D05F6FBDF691}" srcOrd="0" destOrd="1" presId="urn:microsoft.com/office/officeart/2005/8/layout/vList5"/>
    <dgm:cxn modelId="{5A864632-A389-4E1C-9075-D2B452DB2E30}" type="presParOf" srcId="{16BE59EF-B967-44E5-9091-4253DDFFE28F}" destId="{F389C49F-213E-41BA-8889-D66B601AA8D1}" srcOrd="0" destOrd="0" presId="urn:microsoft.com/office/officeart/2005/8/layout/vList5"/>
    <dgm:cxn modelId="{9A601D6F-9A0C-4659-99EC-DB9DCA7EFFEA}" type="presParOf" srcId="{F389C49F-213E-41BA-8889-D66B601AA8D1}" destId="{6D9DB903-698C-466B-8F7C-38208B1F2054}" srcOrd="0" destOrd="0" presId="urn:microsoft.com/office/officeart/2005/8/layout/vList5"/>
    <dgm:cxn modelId="{045CF6FE-2EF9-43D8-ABCB-C7A171174BFC}" type="presParOf" srcId="{F389C49F-213E-41BA-8889-D66B601AA8D1}" destId="{3998A837-0C61-4073-8024-D05F6FBDF691}" srcOrd="1" destOrd="0" presId="urn:microsoft.com/office/officeart/2005/8/layout/vList5"/>
    <dgm:cxn modelId="{46131BDC-F83C-4B18-B085-8D90715C157C}" type="presParOf" srcId="{16BE59EF-B967-44E5-9091-4253DDFFE28F}" destId="{6152C13A-F15C-40C6-B67B-1029128D35D9}" srcOrd="1" destOrd="0" presId="urn:microsoft.com/office/officeart/2005/8/layout/vList5"/>
    <dgm:cxn modelId="{27096F79-C1C2-47AD-B3F2-7D249DA534E6}" type="presParOf" srcId="{16BE59EF-B967-44E5-9091-4253DDFFE28F}" destId="{39B9DFCE-4605-40B8-8EBB-C94284AE0F53}" srcOrd="2" destOrd="0" presId="urn:microsoft.com/office/officeart/2005/8/layout/vList5"/>
    <dgm:cxn modelId="{6E5697E9-F0E3-49CF-8092-019C34ADD4B0}" type="presParOf" srcId="{39B9DFCE-4605-40B8-8EBB-C94284AE0F53}" destId="{3560A2DB-C8AA-485E-9E54-D5D44CD620BA}" srcOrd="0" destOrd="0" presId="urn:microsoft.com/office/officeart/2005/8/layout/vList5"/>
    <dgm:cxn modelId="{4873820B-37C6-4447-B53E-5BCDE30ADC81}" type="presParOf" srcId="{39B9DFCE-4605-40B8-8EBB-C94284AE0F53}" destId="{823B4EFD-7529-46AE-A080-8D9722F736CF}" srcOrd="1" destOrd="0" presId="urn:microsoft.com/office/officeart/2005/8/layout/vList5"/>
    <dgm:cxn modelId="{9372BB12-4503-49AD-9806-4BC674A28A2A}" type="presParOf" srcId="{16BE59EF-B967-44E5-9091-4253DDFFE28F}" destId="{7B49300A-D0A7-4A7F-9848-EC66801284AD}" srcOrd="3" destOrd="0" presId="urn:microsoft.com/office/officeart/2005/8/layout/vList5"/>
    <dgm:cxn modelId="{43A8A3BE-BAB3-47DD-982C-921CB17DB5AA}" type="presParOf" srcId="{16BE59EF-B967-44E5-9091-4253DDFFE28F}" destId="{EB7A5FCC-2E60-4222-8272-A2B33EB2465E}" srcOrd="4" destOrd="0" presId="urn:microsoft.com/office/officeart/2005/8/layout/vList5"/>
    <dgm:cxn modelId="{489B2977-6567-4456-B7ED-62A24D3FB672}" type="presParOf" srcId="{EB7A5FCC-2E60-4222-8272-A2B33EB2465E}" destId="{2BD04B63-2F8F-48BA-8453-ECB9995D841C}" srcOrd="0" destOrd="0" presId="urn:microsoft.com/office/officeart/2005/8/layout/vList5"/>
    <dgm:cxn modelId="{D150E5FA-CAFA-45DD-B55E-3B82FCE13D94}" type="presParOf" srcId="{EB7A5FCC-2E60-4222-8272-A2B33EB2465E}" destId="{377237D3-1A9D-4BE9-A7EB-797899DBC11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773AB56-8750-4B87-82DA-C3E4697180B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50B8A6-1C66-40F8-BEC2-1EC183333F5E}">
      <dgm:prSet/>
      <dgm:spPr>
        <a:solidFill>
          <a:srgbClr val="83B25B"/>
        </a:solidFill>
      </dgm:spPr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Struktur</a:t>
          </a:r>
          <a:r>
            <a:rPr lang="de-DE" dirty="0"/>
            <a:t> </a:t>
          </a:r>
          <a:endParaRPr lang="en-US" dirty="0"/>
        </a:p>
      </dgm:t>
    </dgm:pt>
    <dgm:pt modelId="{2B77FF36-499C-4F36-BE7F-656A101B7D0B}" type="parTrans" cxnId="{A66AC69E-5D07-496D-BAF0-E7626BF9E6A2}">
      <dgm:prSet/>
      <dgm:spPr/>
      <dgm:t>
        <a:bodyPr/>
        <a:lstStyle/>
        <a:p>
          <a:endParaRPr lang="en-US"/>
        </a:p>
      </dgm:t>
    </dgm:pt>
    <dgm:pt modelId="{22318767-4116-48A3-BEDF-93F1A0D72112}" type="sibTrans" cxnId="{A66AC69E-5D07-496D-BAF0-E7626BF9E6A2}">
      <dgm:prSet/>
      <dgm:spPr/>
      <dgm:t>
        <a:bodyPr/>
        <a:lstStyle/>
        <a:p>
          <a:endParaRPr lang="en-US"/>
        </a:p>
      </dgm:t>
    </dgm:pt>
    <dgm:pt modelId="{9E950133-DE13-46B5-A496-D735DB2F653E}">
      <dgm:prSet/>
      <dgm:spPr/>
      <dgm:t>
        <a:bodyPr/>
        <a:lstStyle/>
        <a:p>
          <a:pPr>
            <a:lnSpc>
              <a:spcPct val="100000"/>
            </a:lnSpc>
          </a:pPr>
          <a:endParaRPr lang="en-US" dirty="0">
            <a:latin typeface="Comic Sans MS" panose="030F0702030302020204" pitchFamily="66" charset="0"/>
          </a:endParaRPr>
        </a:p>
      </dgm:t>
    </dgm:pt>
    <dgm:pt modelId="{374CEFDC-5EB8-4944-8C25-6BDEA1AF01C7}" type="parTrans" cxnId="{872FFB63-98EE-46D5-851B-031E3664A929}">
      <dgm:prSet/>
      <dgm:spPr/>
      <dgm:t>
        <a:bodyPr/>
        <a:lstStyle/>
        <a:p>
          <a:endParaRPr lang="en-US"/>
        </a:p>
      </dgm:t>
    </dgm:pt>
    <dgm:pt modelId="{49C6BF49-E324-49F9-98F8-747C96048B23}" type="sibTrans" cxnId="{872FFB63-98EE-46D5-851B-031E3664A929}">
      <dgm:prSet/>
      <dgm:spPr/>
      <dgm:t>
        <a:bodyPr/>
        <a:lstStyle/>
        <a:p>
          <a:endParaRPr lang="en-US"/>
        </a:p>
      </dgm:t>
    </dgm:pt>
    <dgm:pt modelId="{F040DB8C-D8EA-443A-9E69-1680FF15C20C}">
      <dgm:prSet/>
      <dgm:spPr>
        <a:solidFill>
          <a:srgbClr val="83B25B"/>
        </a:solidFill>
      </dgm:spPr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Nutzerfreundlichkeit</a:t>
          </a:r>
          <a:endParaRPr lang="en-US" dirty="0">
            <a:latin typeface="Comic Sans MS" panose="030F0702030302020204" pitchFamily="66" charset="0"/>
          </a:endParaRPr>
        </a:p>
      </dgm:t>
    </dgm:pt>
    <dgm:pt modelId="{B9866105-98A6-4B1D-83BB-74FDB3B98487}" type="parTrans" cxnId="{46F25741-B379-4CD9-A4C2-FC3E9D869291}">
      <dgm:prSet/>
      <dgm:spPr/>
      <dgm:t>
        <a:bodyPr/>
        <a:lstStyle/>
        <a:p>
          <a:endParaRPr lang="en-US"/>
        </a:p>
      </dgm:t>
    </dgm:pt>
    <dgm:pt modelId="{97B73D90-A2E9-4D87-ACA0-58D653588D76}" type="sibTrans" cxnId="{46F25741-B379-4CD9-A4C2-FC3E9D869291}">
      <dgm:prSet/>
      <dgm:spPr/>
      <dgm:t>
        <a:bodyPr/>
        <a:lstStyle/>
        <a:p>
          <a:endParaRPr lang="en-US"/>
        </a:p>
      </dgm:t>
    </dgm:pt>
    <dgm:pt modelId="{411200CC-8DF9-40B0-BAA8-50B024D68C9E}">
      <dgm:prSet/>
      <dgm:spPr/>
      <dgm:t>
        <a:bodyPr/>
        <a:lstStyle/>
        <a:p>
          <a:pPr>
            <a:lnSpc>
              <a:spcPct val="100000"/>
            </a:lnSpc>
          </a:pPr>
          <a:endParaRPr lang="en-US" dirty="0">
            <a:latin typeface="Comic Sans MS" panose="030F0702030302020204" pitchFamily="66" charset="0"/>
          </a:endParaRPr>
        </a:p>
      </dgm:t>
    </dgm:pt>
    <dgm:pt modelId="{870B3EF5-FFCC-42EB-8718-DC43802F5FC1}" type="parTrans" cxnId="{66049854-1D36-4B4A-891C-37CC5014D1EB}">
      <dgm:prSet/>
      <dgm:spPr/>
      <dgm:t>
        <a:bodyPr/>
        <a:lstStyle/>
        <a:p>
          <a:endParaRPr lang="en-US"/>
        </a:p>
      </dgm:t>
    </dgm:pt>
    <dgm:pt modelId="{3480D905-EEE0-4413-9A29-5D23A2EEFEE3}" type="sibTrans" cxnId="{66049854-1D36-4B4A-891C-37CC5014D1EB}">
      <dgm:prSet/>
      <dgm:spPr/>
      <dgm:t>
        <a:bodyPr/>
        <a:lstStyle/>
        <a:p>
          <a:endParaRPr lang="en-US"/>
        </a:p>
      </dgm:t>
    </dgm:pt>
    <dgm:pt modelId="{3B748B54-B192-4918-898A-416A16E23C8F}">
      <dgm:prSet/>
      <dgm:spPr>
        <a:solidFill>
          <a:srgbClr val="83B25B"/>
        </a:solidFill>
      </dgm:spPr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Design </a:t>
          </a:r>
          <a:endParaRPr lang="en-US" dirty="0">
            <a:latin typeface="Comic Sans MS" panose="030F0702030302020204" pitchFamily="66" charset="0"/>
          </a:endParaRPr>
        </a:p>
      </dgm:t>
    </dgm:pt>
    <dgm:pt modelId="{DDBB85EF-0E64-436A-B959-B3E439A22C18}" type="parTrans" cxnId="{FB7725D2-4D89-4168-9D29-773C6376DD39}">
      <dgm:prSet/>
      <dgm:spPr/>
      <dgm:t>
        <a:bodyPr/>
        <a:lstStyle/>
        <a:p>
          <a:endParaRPr lang="en-US"/>
        </a:p>
      </dgm:t>
    </dgm:pt>
    <dgm:pt modelId="{186DDFFF-E1BA-4AB4-8283-C5D8E5413E2D}" type="sibTrans" cxnId="{FB7725D2-4D89-4168-9D29-773C6376DD39}">
      <dgm:prSet/>
      <dgm:spPr/>
      <dgm:t>
        <a:bodyPr/>
        <a:lstStyle/>
        <a:p>
          <a:endParaRPr lang="en-US"/>
        </a:p>
      </dgm:t>
    </dgm:pt>
    <dgm:pt modelId="{0AB64283-A750-4A61-AFAF-4F1C40904039}">
      <dgm:prSet/>
      <dgm:spPr/>
      <dgm:t>
        <a:bodyPr/>
        <a:lstStyle/>
        <a:p>
          <a:pPr>
            <a:lnSpc>
              <a:spcPct val="100000"/>
            </a:lnSpc>
          </a:pPr>
          <a:endParaRPr lang="en-US" dirty="0">
            <a:latin typeface="Comic Sans MS" panose="030F0702030302020204" pitchFamily="66" charset="0"/>
          </a:endParaRPr>
        </a:p>
      </dgm:t>
    </dgm:pt>
    <dgm:pt modelId="{45E7DF50-B611-4A69-BDBA-56A8AE0D21BF}" type="parTrans" cxnId="{E235FE05-5C55-4D7B-866C-551612EB9198}">
      <dgm:prSet/>
      <dgm:spPr/>
      <dgm:t>
        <a:bodyPr/>
        <a:lstStyle/>
        <a:p>
          <a:endParaRPr lang="en-US"/>
        </a:p>
      </dgm:t>
    </dgm:pt>
    <dgm:pt modelId="{867285AE-36D7-490B-996A-2B6EA95CF31B}" type="sibTrans" cxnId="{E235FE05-5C55-4D7B-866C-551612EB9198}">
      <dgm:prSet/>
      <dgm:spPr/>
      <dgm:t>
        <a:bodyPr/>
        <a:lstStyle/>
        <a:p>
          <a:endParaRPr lang="en-US"/>
        </a:p>
      </dgm:t>
    </dgm:pt>
    <dgm:pt modelId="{3C1E28F5-33BC-4995-A05E-5EC231DBA054}">
      <dgm:prSet/>
      <dgm:spPr>
        <a:solidFill>
          <a:srgbClr val="83B25B"/>
        </a:solidFill>
      </dgm:spPr>
      <dgm:t>
        <a:bodyPr/>
        <a:lstStyle/>
        <a:p>
          <a:pPr>
            <a:lnSpc>
              <a:spcPct val="100000"/>
            </a:lnSpc>
          </a:pPr>
          <a:r>
            <a:rPr lang="de-DE" dirty="0">
              <a:latin typeface="Comic Sans MS" panose="030F0702030302020204" pitchFamily="66" charset="0"/>
            </a:rPr>
            <a:t>Funktionen</a:t>
          </a:r>
          <a:r>
            <a:rPr lang="de-DE" dirty="0"/>
            <a:t> </a:t>
          </a:r>
          <a:endParaRPr lang="en-US" dirty="0"/>
        </a:p>
      </dgm:t>
    </dgm:pt>
    <dgm:pt modelId="{0C1D6031-6F4E-4C77-9D56-8A5C00CBB652}" type="parTrans" cxnId="{351F297F-D5E7-49CA-A2E1-EC40126E5897}">
      <dgm:prSet/>
      <dgm:spPr/>
      <dgm:t>
        <a:bodyPr/>
        <a:lstStyle/>
        <a:p>
          <a:endParaRPr lang="en-US"/>
        </a:p>
      </dgm:t>
    </dgm:pt>
    <dgm:pt modelId="{52865720-AC7C-48A7-872E-D2EF0496BB1B}" type="sibTrans" cxnId="{351F297F-D5E7-49CA-A2E1-EC40126E5897}">
      <dgm:prSet/>
      <dgm:spPr/>
      <dgm:t>
        <a:bodyPr/>
        <a:lstStyle/>
        <a:p>
          <a:endParaRPr lang="en-US"/>
        </a:p>
      </dgm:t>
    </dgm:pt>
    <dgm:pt modelId="{0F70BADD-0D4E-44DB-B470-07149FA344F9}">
      <dgm:prSet/>
      <dgm:spPr/>
      <dgm:t>
        <a:bodyPr/>
        <a:lstStyle/>
        <a:p>
          <a:pPr>
            <a:lnSpc>
              <a:spcPct val="100000"/>
            </a:lnSpc>
          </a:pPr>
          <a:endParaRPr lang="en-US" dirty="0">
            <a:latin typeface="Comic Sans MS" panose="030F0702030302020204" pitchFamily="66" charset="0"/>
          </a:endParaRPr>
        </a:p>
      </dgm:t>
    </dgm:pt>
    <dgm:pt modelId="{DE7911B4-8011-4817-8845-CF7BEE14013E}" type="parTrans" cxnId="{AFB5C4B2-5570-4458-8435-9793CFC50BD0}">
      <dgm:prSet/>
      <dgm:spPr/>
      <dgm:t>
        <a:bodyPr/>
        <a:lstStyle/>
        <a:p>
          <a:endParaRPr lang="en-US"/>
        </a:p>
      </dgm:t>
    </dgm:pt>
    <dgm:pt modelId="{D951B44A-ECB0-42C8-9957-400B46131A90}" type="sibTrans" cxnId="{AFB5C4B2-5570-4458-8435-9793CFC50BD0}">
      <dgm:prSet/>
      <dgm:spPr/>
      <dgm:t>
        <a:bodyPr/>
        <a:lstStyle/>
        <a:p>
          <a:endParaRPr lang="en-US"/>
        </a:p>
      </dgm:t>
    </dgm:pt>
    <dgm:pt modelId="{C6FFDE5A-BFCA-4907-980B-FD1266600F88}" type="pres">
      <dgm:prSet presAssocID="{9773AB56-8750-4B87-82DA-C3E4697180BC}" presName="linear" presStyleCnt="0">
        <dgm:presLayoutVars>
          <dgm:animLvl val="lvl"/>
          <dgm:resizeHandles val="exact"/>
        </dgm:presLayoutVars>
      </dgm:prSet>
      <dgm:spPr/>
    </dgm:pt>
    <dgm:pt modelId="{97F27236-7FDB-47DB-ABCA-C120D7733C3E}" type="pres">
      <dgm:prSet presAssocID="{5250B8A6-1C66-40F8-BEC2-1EC183333F5E}" presName="parentText" presStyleLbl="node1" presStyleIdx="0" presStyleCnt="4" custLinFactNeighborX="584" custLinFactNeighborY="-3315">
        <dgm:presLayoutVars>
          <dgm:chMax val="0"/>
          <dgm:bulletEnabled val="1"/>
        </dgm:presLayoutVars>
      </dgm:prSet>
      <dgm:spPr/>
    </dgm:pt>
    <dgm:pt modelId="{ED041326-54D5-45B7-86DC-65539937C454}" type="pres">
      <dgm:prSet presAssocID="{5250B8A6-1C66-40F8-BEC2-1EC183333F5E}" presName="childText" presStyleLbl="revTx" presStyleIdx="0" presStyleCnt="4">
        <dgm:presLayoutVars>
          <dgm:bulletEnabled val="1"/>
        </dgm:presLayoutVars>
      </dgm:prSet>
      <dgm:spPr/>
    </dgm:pt>
    <dgm:pt modelId="{B43727EA-16D9-430D-8D11-081E1C993A83}" type="pres">
      <dgm:prSet presAssocID="{F040DB8C-D8EA-443A-9E69-1680FF15C20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57F216B-1090-45FF-B7E6-E915016CE6F2}" type="pres">
      <dgm:prSet presAssocID="{F040DB8C-D8EA-443A-9E69-1680FF15C20C}" presName="childText" presStyleLbl="revTx" presStyleIdx="1" presStyleCnt="4">
        <dgm:presLayoutVars>
          <dgm:bulletEnabled val="1"/>
        </dgm:presLayoutVars>
      </dgm:prSet>
      <dgm:spPr/>
    </dgm:pt>
    <dgm:pt modelId="{3F7EC42D-EF0A-4FFB-8543-E513C262189E}" type="pres">
      <dgm:prSet presAssocID="{3B748B54-B192-4918-898A-416A16E23C8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B283528-E57C-4656-9239-AFFDC88969BA}" type="pres">
      <dgm:prSet presAssocID="{3B748B54-B192-4918-898A-416A16E23C8F}" presName="childText" presStyleLbl="revTx" presStyleIdx="2" presStyleCnt="4">
        <dgm:presLayoutVars>
          <dgm:bulletEnabled val="1"/>
        </dgm:presLayoutVars>
      </dgm:prSet>
      <dgm:spPr/>
    </dgm:pt>
    <dgm:pt modelId="{ED0F1650-C3C6-4DC5-BFD8-D07B6D02D3B9}" type="pres">
      <dgm:prSet presAssocID="{3C1E28F5-33BC-4995-A05E-5EC231DBA054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543E1C4-7A5E-42A9-B538-36E119641B51}" type="pres">
      <dgm:prSet presAssocID="{3C1E28F5-33BC-4995-A05E-5EC231DBA054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E235FE05-5C55-4D7B-866C-551612EB9198}" srcId="{3B748B54-B192-4918-898A-416A16E23C8F}" destId="{0AB64283-A750-4A61-AFAF-4F1C40904039}" srcOrd="0" destOrd="0" parTransId="{45E7DF50-B611-4A69-BDBA-56A8AE0D21BF}" sibTransId="{867285AE-36D7-490B-996A-2B6EA95CF31B}"/>
    <dgm:cxn modelId="{89FB2E1E-02B4-44AE-9EF4-9A10A8B3D305}" type="presOf" srcId="{3C1E28F5-33BC-4995-A05E-5EC231DBA054}" destId="{ED0F1650-C3C6-4DC5-BFD8-D07B6D02D3B9}" srcOrd="0" destOrd="0" presId="urn:microsoft.com/office/officeart/2005/8/layout/vList2"/>
    <dgm:cxn modelId="{6FF4592A-7266-402F-9982-FA50DAD4CB4B}" type="presOf" srcId="{9E950133-DE13-46B5-A496-D735DB2F653E}" destId="{ED041326-54D5-45B7-86DC-65539937C454}" srcOrd="0" destOrd="0" presId="urn:microsoft.com/office/officeart/2005/8/layout/vList2"/>
    <dgm:cxn modelId="{AF1F592D-6A31-47C3-AB01-BB6692D69D02}" type="presOf" srcId="{9773AB56-8750-4B87-82DA-C3E4697180BC}" destId="{C6FFDE5A-BFCA-4907-980B-FD1266600F88}" srcOrd="0" destOrd="0" presId="urn:microsoft.com/office/officeart/2005/8/layout/vList2"/>
    <dgm:cxn modelId="{5FD39238-C3E0-40B0-8412-C4CA66CD5F31}" type="presOf" srcId="{0F70BADD-0D4E-44DB-B470-07149FA344F9}" destId="{2543E1C4-7A5E-42A9-B538-36E119641B51}" srcOrd="0" destOrd="0" presId="urn:microsoft.com/office/officeart/2005/8/layout/vList2"/>
    <dgm:cxn modelId="{46F25741-B379-4CD9-A4C2-FC3E9D869291}" srcId="{9773AB56-8750-4B87-82DA-C3E4697180BC}" destId="{F040DB8C-D8EA-443A-9E69-1680FF15C20C}" srcOrd="1" destOrd="0" parTransId="{B9866105-98A6-4B1D-83BB-74FDB3B98487}" sibTransId="{97B73D90-A2E9-4D87-ACA0-58D653588D76}"/>
    <dgm:cxn modelId="{872FFB63-98EE-46D5-851B-031E3664A929}" srcId="{5250B8A6-1C66-40F8-BEC2-1EC183333F5E}" destId="{9E950133-DE13-46B5-A496-D735DB2F653E}" srcOrd="0" destOrd="0" parTransId="{374CEFDC-5EB8-4944-8C25-6BDEA1AF01C7}" sibTransId="{49C6BF49-E324-49F9-98F8-747C96048B23}"/>
    <dgm:cxn modelId="{F501F873-283C-4288-BC38-3F98E8B164A4}" type="presOf" srcId="{F040DB8C-D8EA-443A-9E69-1680FF15C20C}" destId="{B43727EA-16D9-430D-8D11-081E1C993A83}" srcOrd="0" destOrd="0" presId="urn:microsoft.com/office/officeart/2005/8/layout/vList2"/>
    <dgm:cxn modelId="{66049854-1D36-4B4A-891C-37CC5014D1EB}" srcId="{F040DB8C-D8EA-443A-9E69-1680FF15C20C}" destId="{411200CC-8DF9-40B0-BAA8-50B024D68C9E}" srcOrd="0" destOrd="0" parTransId="{870B3EF5-FFCC-42EB-8718-DC43802F5FC1}" sibTransId="{3480D905-EEE0-4413-9A29-5D23A2EEFEE3}"/>
    <dgm:cxn modelId="{BE617A58-20DA-4D62-AD67-57CB3D937B2A}" type="presOf" srcId="{5250B8A6-1C66-40F8-BEC2-1EC183333F5E}" destId="{97F27236-7FDB-47DB-ABCA-C120D7733C3E}" srcOrd="0" destOrd="0" presId="urn:microsoft.com/office/officeart/2005/8/layout/vList2"/>
    <dgm:cxn modelId="{351F297F-D5E7-49CA-A2E1-EC40126E5897}" srcId="{9773AB56-8750-4B87-82DA-C3E4697180BC}" destId="{3C1E28F5-33BC-4995-A05E-5EC231DBA054}" srcOrd="3" destOrd="0" parTransId="{0C1D6031-6F4E-4C77-9D56-8A5C00CBB652}" sibTransId="{52865720-AC7C-48A7-872E-D2EF0496BB1B}"/>
    <dgm:cxn modelId="{D858A789-E07B-4CFB-BB5F-4BA309462AD2}" type="presOf" srcId="{3B748B54-B192-4918-898A-416A16E23C8F}" destId="{3F7EC42D-EF0A-4FFB-8543-E513C262189E}" srcOrd="0" destOrd="0" presId="urn:microsoft.com/office/officeart/2005/8/layout/vList2"/>
    <dgm:cxn modelId="{B545869A-DA96-48B3-803D-07C137550F65}" type="presOf" srcId="{0AB64283-A750-4A61-AFAF-4F1C40904039}" destId="{8B283528-E57C-4656-9239-AFFDC88969BA}" srcOrd="0" destOrd="0" presId="urn:microsoft.com/office/officeart/2005/8/layout/vList2"/>
    <dgm:cxn modelId="{7CDA109D-E857-4DDA-BF1D-413CCB5C55AB}" type="presOf" srcId="{411200CC-8DF9-40B0-BAA8-50B024D68C9E}" destId="{057F216B-1090-45FF-B7E6-E915016CE6F2}" srcOrd="0" destOrd="0" presId="urn:microsoft.com/office/officeart/2005/8/layout/vList2"/>
    <dgm:cxn modelId="{A66AC69E-5D07-496D-BAF0-E7626BF9E6A2}" srcId="{9773AB56-8750-4B87-82DA-C3E4697180BC}" destId="{5250B8A6-1C66-40F8-BEC2-1EC183333F5E}" srcOrd="0" destOrd="0" parTransId="{2B77FF36-499C-4F36-BE7F-656A101B7D0B}" sibTransId="{22318767-4116-48A3-BEDF-93F1A0D72112}"/>
    <dgm:cxn modelId="{AFB5C4B2-5570-4458-8435-9793CFC50BD0}" srcId="{3C1E28F5-33BC-4995-A05E-5EC231DBA054}" destId="{0F70BADD-0D4E-44DB-B470-07149FA344F9}" srcOrd="0" destOrd="0" parTransId="{DE7911B4-8011-4817-8845-CF7BEE14013E}" sibTransId="{D951B44A-ECB0-42C8-9957-400B46131A90}"/>
    <dgm:cxn modelId="{FB7725D2-4D89-4168-9D29-773C6376DD39}" srcId="{9773AB56-8750-4B87-82DA-C3E4697180BC}" destId="{3B748B54-B192-4918-898A-416A16E23C8F}" srcOrd="2" destOrd="0" parTransId="{DDBB85EF-0E64-436A-B959-B3E439A22C18}" sibTransId="{186DDFFF-E1BA-4AB4-8283-C5D8E5413E2D}"/>
    <dgm:cxn modelId="{084A2175-F499-4AA0-9448-FF06BB49E389}" type="presParOf" srcId="{C6FFDE5A-BFCA-4907-980B-FD1266600F88}" destId="{97F27236-7FDB-47DB-ABCA-C120D7733C3E}" srcOrd="0" destOrd="0" presId="urn:microsoft.com/office/officeart/2005/8/layout/vList2"/>
    <dgm:cxn modelId="{88BB55DE-6875-45BE-B172-3900E15EF19E}" type="presParOf" srcId="{C6FFDE5A-BFCA-4907-980B-FD1266600F88}" destId="{ED041326-54D5-45B7-86DC-65539937C454}" srcOrd="1" destOrd="0" presId="urn:microsoft.com/office/officeart/2005/8/layout/vList2"/>
    <dgm:cxn modelId="{858AFD49-25F9-483D-ADBB-D01F61D49678}" type="presParOf" srcId="{C6FFDE5A-BFCA-4907-980B-FD1266600F88}" destId="{B43727EA-16D9-430D-8D11-081E1C993A83}" srcOrd="2" destOrd="0" presId="urn:microsoft.com/office/officeart/2005/8/layout/vList2"/>
    <dgm:cxn modelId="{BBD44FDB-A13A-4FBB-90CE-F84EA5715B21}" type="presParOf" srcId="{C6FFDE5A-BFCA-4907-980B-FD1266600F88}" destId="{057F216B-1090-45FF-B7E6-E915016CE6F2}" srcOrd="3" destOrd="0" presId="urn:microsoft.com/office/officeart/2005/8/layout/vList2"/>
    <dgm:cxn modelId="{8F30141E-87E3-4EF4-B5D8-0AE07FB3A9E1}" type="presParOf" srcId="{C6FFDE5A-BFCA-4907-980B-FD1266600F88}" destId="{3F7EC42D-EF0A-4FFB-8543-E513C262189E}" srcOrd="4" destOrd="0" presId="urn:microsoft.com/office/officeart/2005/8/layout/vList2"/>
    <dgm:cxn modelId="{B1759981-40A3-45EA-A153-A9596230B957}" type="presParOf" srcId="{C6FFDE5A-BFCA-4907-980B-FD1266600F88}" destId="{8B283528-E57C-4656-9239-AFFDC88969BA}" srcOrd="5" destOrd="0" presId="urn:microsoft.com/office/officeart/2005/8/layout/vList2"/>
    <dgm:cxn modelId="{F290E223-9A09-453E-B43A-A3CF3DED2A11}" type="presParOf" srcId="{C6FFDE5A-BFCA-4907-980B-FD1266600F88}" destId="{ED0F1650-C3C6-4DC5-BFD8-D07B6D02D3B9}" srcOrd="6" destOrd="0" presId="urn:microsoft.com/office/officeart/2005/8/layout/vList2"/>
    <dgm:cxn modelId="{E2F44C77-39B7-46A0-9585-5FEDD5E72D1C}" type="presParOf" srcId="{C6FFDE5A-BFCA-4907-980B-FD1266600F88}" destId="{2543E1C4-7A5E-42A9-B538-36E119641B51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56634C-C722-4056-8B00-E17D7835DD49}">
      <dsp:nvSpPr>
        <dsp:cNvPr id="0" name=""/>
        <dsp:cNvSpPr/>
      </dsp:nvSpPr>
      <dsp:spPr>
        <a:xfrm>
          <a:off x="0" y="2721"/>
          <a:ext cx="6894576" cy="579736"/>
        </a:xfrm>
        <a:prstGeom prst="roundRect">
          <a:avLst>
            <a:gd name="adj" fmla="val 10000"/>
          </a:avLst>
        </a:prstGeom>
        <a:solidFill>
          <a:srgbClr val="83B25B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5A1C8F-153F-48E0-BA68-D0C084E2C870}">
      <dsp:nvSpPr>
        <dsp:cNvPr id="0" name=""/>
        <dsp:cNvSpPr/>
      </dsp:nvSpPr>
      <dsp:spPr>
        <a:xfrm>
          <a:off x="175370" y="133162"/>
          <a:ext cx="318855" cy="318855"/>
        </a:xfrm>
        <a:prstGeom prst="rect">
          <a:avLst/>
        </a:prstGeom>
        <a:solidFill>
          <a:srgbClr val="83B25B"/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BFCA5D-4D92-4CD0-A02D-66BD9CECDEDE}">
      <dsp:nvSpPr>
        <dsp:cNvPr id="0" name=""/>
        <dsp:cNvSpPr/>
      </dsp:nvSpPr>
      <dsp:spPr>
        <a:xfrm>
          <a:off x="669595" y="2721"/>
          <a:ext cx="6224980" cy="579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355" tIns="61355" rIns="61355" bIns="61355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>
              <a:solidFill>
                <a:schemeClr val="bg1"/>
              </a:solidFill>
            </a:rPr>
            <a:t>1. Planung und Analyse 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669595" y="2721"/>
        <a:ext cx="6224980" cy="579736"/>
      </dsp:txXfrm>
    </dsp:sp>
    <dsp:sp modelId="{8DCA47FD-4B0C-4310-9C92-4C6625740071}">
      <dsp:nvSpPr>
        <dsp:cNvPr id="0" name=""/>
        <dsp:cNvSpPr/>
      </dsp:nvSpPr>
      <dsp:spPr>
        <a:xfrm>
          <a:off x="0" y="727392"/>
          <a:ext cx="6894576" cy="579736"/>
        </a:xfrm>
        <a:prstGeom prst="roundRect">
          <a:avLst>
            <a:gd name="adj" fmla="val 10000"/>
          </a:avLst>
        </a:prstGeom>
        <a:solidFill>
          <a:srgbClr val="83B25B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3FD877-2744-4E16-B35E-19F268592DD3}">
      <dsp:nvSpPr>
        <dsp:cNvPr id="0" name=""/>
        <dsp:cNvSpPr/>
      </dsp:nvSpPr>
      <dsp:spPr>
        <a:xfrm>
          <a:off x="175370" y="857833"/>
          <a:ext cx="318855" cy="318855"/>
        </a:xfrm>
        <a:prstGeom prst="rect">
          <a:avLst/>
        </a:prstGeom>
        <a:solidFill>
          <a:srgbClr val="83B25B"/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86FC17-3E3C-48EE-9A99-489B48E6A292}">
      <dsp:nvSpPr>
        <dsp:cNvPr id="0" name=""/>
        <dsp:cNvSpPr/>
      </dsp:nvSpPr>
      <dsp:spPr>
        <a:xfrm>
          <a:off x="669595" y="727392"/>
          <a:ext cx="6224980" cy="579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355" tIns="61355" rIns="61355" bIns="61355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>
              <a:solidFill>
                <a:schemeClr val="bg1"/>
              </a:solidFill>
            </a:rPr>
            <a:t>2. Entwurf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669595" y="727392"/>
        <a:ext cx="6224980" cy="579736"/>
      </dsp:txXfrm>
    </dsp:sp>
    <dsp:sp modelId="{2140A32A-C084-4B50-AD62-864F64370562}">
      <dsp:nvSpPr>
        <dsp:cNvPr id="0" name=""/>
        <dsp:cNvSpPr/>
      </dsp:nvSpPr>
      <dsp:spPr>
        <a:xfrm>
          <a:off x="0" y="1452063"/>
          <a:ext cx="6894576" cy="579736"/>
        </a:xfrm>
        <a:prstGeom prst="roundRect">
          <a:avLst>
            <a:gd name="adj" fmla="val 10000"/>
          </a:avLst>
        </a:prstGeom>
        <a:solidFill>
          <a:srgbClr val="83B25B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ABE232-D00C-44D9-A3A7-002C411964E7}">
      <dsp:nvSpPr>
        <dsp:cNvPr id="0" name=""/>
        <dsp:cNvSpPr/>
      </dsp:nvSpPr>
      <dsp:spPr>
        <a:xfrm>
          <a:off x="175370" y="1582504"/>
          <a:ext cx="318855" cy="318855"/>
        </a:xfrm>
        <a:prstGeom prst="rect">
          <a:avLst/>
        </a:prstGeom>
        <a:solidFill>
          <a:srgbClr val="83B25B"/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E44CAD-4909-4B4A-9FAA-709EE23DB6A1}">
      <dsp:nvSpPr>
        <dsp:cNvPr id="0" name=""/>
        <dsp:cNvSpPr/>
      </dsp:nvSpPr>
      <dsp:spPr>
        <a:xfrm>
          <a:off x="669595" y="1452063"/>
          <a:ext cx="6224980" cy="579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355" tIns="61355" rIns="61355" bIns="61355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>
              <a:solidFill>
                <a:schemeClr val="bg1"/>
              </a:solidFill>
            </a:rPr>
            <a:t>3. Implementierung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669595" y="1452063"/>
        <a:ext cx="6224980" cy="579736"/>
      </dsp:txXfrm>
    </dsp:sp>
    <dsp:sp modelId="{359EEB23-C9E9-4D9F-9C83-7E0A3F33300C}">
      <dsp:nvSpPr>
        <dsp:cNvPr id="0" name=""/>
        <dsp:cNvSpPr/>
      </dsp:nvSpPr>
      <dsp:spPr>
        <a:xfrm>
          <a:off x="0" y="2176734"/>
          <a:ext cx="6894576" cy="579736"/>
        </a:xfrm>
        <a:prstGeom prst="roundRect">
          <a:avLst>
            <a:gd name="adj" fmla="val 10000"/>
          </a:avLst>
        </a:prstGeom>
        <a:solidFill>
          <a:srgbClr val="83B25B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FBC173-1E80-44D8-ADD7-28C45AC7117E}">
      <dsp:nvSpPr>
        <dsp:cNvPr id="0" name=""/>
        <dsp:cNvSpPr/>
      </dsp:nvSpPr>
      <dsp:spPr>
        <a:xfrm>
          <a:off x="175370" y="2307175"/>
          <a:ext cx="318855" cy="318855"/>
        </a:xfrm>
        <a:prstGeom prst="rect">
          <a:avLst/>
        </a:prstGeom>
        <a:solidFill>
          <a:srgbClr val="83B25B"/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ED8E8D-1FF7-47EC-B4E6-179986805AA1}">
      <dsp:nvSpPr>
        <dsp:cNvPr id="0" name=""/>
        <dsp:cNvSpPr/>
      </dsp:nvSpPr>
      <dsp:spPr>
        <a:xfrm>
          <a:off x="669595" y="2176734"/>
          <a:ext cx="6224980" cy="579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355" tIns="61355" rIns="61355" bIns="61355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>
              <a:solidFill>
                <a:schemeClr val="bg1"/>
              </a:solidFill>
            </a:rPr>
            <a:t>4.Live Vorstellung unserer Website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669595" y="2176734"/>
        <a:ext cx="6224980" cy="579736"/>
      </dsp:txXfrm>
    </dsp:sp>
    <dsp:sp modelId="{4EB328CB-E669-486B-ADB5-4BB666237700}">
      <dsp:nvSpPr>
        <dsp:cNvPr id="0" name=""/>
        <dsp:cNvSpPr/>
      </dsp:nvSpPr>
      <dsp:spPr>
        <a:xfrm>
          <a:off x="0" y="2901405"/>
          <a:ext cx="6894576" cy="579736"/>
        </a:xfrm>
        <a:prstGeom prst="roundRect">
          <a:avLst>
            <a:gd name="adj" fmla="val 10000"/>
          </a:avLst>
        </a:prstGeom>
        <a:solidFill>
          <a:srgbClr val="83B25B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600B1B-1BCA-41D2-9CAC-4B7A704ED485}">
      <dsp:nvSpPr>
        <dsp:cNvPr id="0" name=""/>
        <dsp:cNvSpPr/>
      </dsp:nvSpPr>
      <dsp:spPr>
        <a:xfrm>
          <a:off x="175370" y="3031846"/>
          <a:ext cx="318855" cy="318855"/>
        </a:xfrm>
        <a:prstGeom prst="rect">
          <a:avLst/>
        </a:prstGeom>
        <a:solidFill>
          <a:srgbClr val="83B25B"/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95CAB3-0768-41B1-A258-7CE009161DAE}">
      <dsp:nvSpPr>
        <dsp:cNvPr id="0" name=""/>
        <dsp:cNvSpPr/>
      </dsp:nvSpPr>
      <dsp:spPr>
        <a:xfrm>
          <a:off x="669595" y="2901405"/>
          <a:ext cx="6224980" cy="579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355" tIns="61355" rIns="61355" bIns="61355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>
              <a:solidFill>
                <a:schemeClr val="bg1"/>
              </a:solidFill>
            </a:rPr>
            <a:t>5. Fazit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669595" y="2901405"/>
        <a:ext cx="6224980" cy="5797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F27236-7FDB-47DB-ABCA-C120D7733C3E}">
      <dsp:nvSpPr>
        <dsp:cNvPr id="0" name=""/>
        <dsp:cNvSpPr/>
      </dsp:nvSpPr>
      <dsp:spPr>
        <a:xfrm>
          <a:off x="0" y="41544"/>
          <a:ext cx="10515600" cy="617760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latin typeface="Comic Sans MS" panose="030F0702030302020204" pitchFamily="66" charset="0"/>
            </a:rPr>
            <a:t>Struktur</a:t>
          </a:r>
          <a:r>
            <a:rPr lang="de-DE" sz="2200" kern="1200" dirty="0"/>
            <a:t> </a:t>
          </a:r>
          <a:endParaRPr lang="en-US" sz="2200" kern="1200" dirty="0"/>
        </a:p>
      </dsp:txBody>
      <dsp:txXfrm>
        <a:off x="30157" y="71701"/>
        <a:ext cx="10455286" cy="557446"/>
      </dsp:txXfrm>
    </dsp:sp>
    <dsp:sp modelId="{ED041326-54D5-45B7-86DC-65539937C454}">
      <dsp:nvSpPr>
        <dsp:cNvPr id="0" name=""/>
        <dsp:cNvSpPr/>
      </dsp:nvSpPr>
      <dsp:spPr>
        <a:xfrm>
          <a:off x="0" y="659304"/>
          <a:ext cx="10515600" cy="728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700" kern="1200" dirty="0">
              <a:latin typeface="Comic Sans MS" panose="030F0702030302020204" pitchFamily="66" charset="0"/>
            </a:rPr>
            <a:t>Übersichtliches Menü</a:t>
          </a:r>
          <a:endParaRPr lang="en-US" sz="1700" kern="1200" dirty="0">
            <a:latin typeface="Comic Sans MS" panose="030F0702030302020204" pitchFamily="66" charset="0"/>
          </a:endParaRPr>
        </a:p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700" kern="1200" dirty="0">
              <a:latin typeface="Comic Sans MS" panose="030F0702030302020204" pitchFamily="66" charset="0"/>
            </a:rPr>
            <a:t>Responsive Design</a:t>
          </a:r>
          <a:endParaRPr lang="en-US" sz="1700" kern="1200" dirty="0">
            <a:latin typeface="Comic Sans MS" panose="030F0702030302020204" pitchFamily="66" charset="0"/>
          </a:endParaRPr>
        </a:p>
      </dsp:txBody>
      <dsp:txXfrm>
        <a:off x="0" y="659304"/>
        <a:ext cx="10515600" cy="728640"/>
      </dsp:txXfrm>
    </dsp:sp>
    <dsp:sp modelId="{B43727EA-16D9-430D-8D11-081E1C993A83}">
      <dsp:nvSpPr>
        <dsp:cNvPr id="0" name=""/>
        <dsp:cNvSpPr/>
      </dsp:nvSpPr>
      <dsp:spPr>
        <a:xfrm>
          <a:off x="0" y="1387944"/>
          <a:ext cx="10515600" cy="617760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noProof="0" dirty="0">
              <a:latin typeface="Comic Sans MS" panose="030F0702030302020204" pitchFamily="66" charset="0"/>
            </a:rPr>
            <a:t>Nutzerfreundlichkei</a:t>
          </a:r>
          <a:r>
            <a:rPr lang="en-US" sz="2200" kern="1200" dirty="0">
              <a:latin typeface="Comic Sans MS" panose="030F0702030302020204" pitchFamily="66" charset="0"/>
            </a:rPr>
            <a:t>t</a:t>
          </a:r>
        </a:p>
      </dsp:txBody>
      <dsp:txXfrm>
        <a:off x="30157" y="1418101"/>
        <a:ext cx="10455286" cy="557446"/>
      </dsp:txXfrm>
    </dsp:sp>
    <dsp:sp modelId="{057F216B-1090-45FF-B7E6-E915016CE6F2}">
      <dsp:nvSpPr>
        <dsp:cNvPr id="0" name=""/>
        <dsp:cNvSpPr/>
      </dsp:nvSpPr>
      <dsp:spPr>
        <a:xfrm>
          <a:off x="0" y="2005704"/>
          <a:ext cx="10515600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700" kern="1200" dirty="0">
              <a:latin typeface="Comic Sans MS" panose="030F0702030302020204" pitchFamily="66" charset="0"/>
            </a:rPr>
            <a:t>Interaktive Elemente im Menü, bei Buttons und Tierbildern </a:t>
          </a:r>
          <a:endParaRPr lang="en-US" sz="1700" kern="1200" dirty="0">
            <a:latin typeface="Comic Sans MS" panose="030F0702030302020204" pitchFamily="66" charset="0"/>
          </a:endParaRPr>
        </a:p>
      </dsp:txBody>
      <dsp:txXfrm>
        <a:off x="0" y="2005704"/>
        <a:ext cx="10515600" cy="364320"/>
      </dsp:txXfrm>
    </dsp:sp>
    <dsp:sp modelId="{3F7EC42D-EF0A-4FFB-8543-E513C262189E}">
      <dsp:nvSpPr>
        <dsp:cNvPr id="0" name=""/>
        <dsp:cNvSpPr/>
      </dsp:nvSpPr>
      <dsp:spPr>
        <a:xfrm>
          <a:off x="0" y="2370024"/>
          <a:ext cx="10515600" cy="617760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latin typeface="Comic Sans MS" panose="030F0702030302020204" pitchFamily="66" charset="0"/>
            </a:rPr>
            <a:t>Design</a:t>
          </a:r>
          <a:r>
            <a:rPr lang="de-DE" sz="2200" kern="1200" dirty="0"/>
            <a:t> </a:t>
          </a:r>
          <a:endParaRPr lang="en-US" sz="2200" kern="1200" dirty="0"/>
        </a:p>
      </dsp:txBody>
      <dsp:txXfrm>
        <a:off x="30157" y="2400181"/>
        <a:ext cx="10455286" cy="557446"/>
      </dsp:txXfrm>
    </dsp:sp>
    <dsp:sp modelId="{8B283528-E57C-4656-9239-AFFDC88969BA}">
      <dsp:nvSpPr>
        <dsp:cNvPr id="0" name=""/>
        <dsp:cNvSpPr/>
      </dsp:nvSpPr>
      <dsp:spPr>
        <a:xfrm>
          <a:off x="0" y="2987784"/>
          <a:ext cx="10515600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700" kern="1200" dirty="0">
              <a:latin typeface="Comic Sans MS" panose="030F0702030302020204" pitchFamily="66" charset="0"/>
            </a:rPr>
            <a:t>Hoher Wiedererkennungswert durch einheitliches und ansprechendes Design und Logo</a:t>
          </a:r>
          <a:endParaRPr lang="en-US" sz="1700" kern="1200" dirty="0">
            <a:latin typeface="Comic Sans MS" panose="030F0702030302020204" pitchFamily="66" charset="0"/>
          </a:endParaRPr>
        </a:p>
      </dsp:txBody>
      <dsp:txXfrm>
        <a:off x="0" y="2987784"/>
        <a:ext cx="10515600" cy="364320"/>
      </dsp:txXfrm>
    </dsp:sp>
    <dsp:sp modelId="{ED0F1650-C3C6-4DC5-BFD8-D07B6D02D3B9}">
      <dsp:nvSpPr>
        <dsp:cNvPr id="0" name=""/>
        <dsp:cNvSpPr/>
      </dsp:nvSpPr>
      <dsp:spPr>
        <a:xfrm>
          <a:off x="0" y="3352104"/>
          <a:ext cx="10515600" cy="617760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>
              <a:latin typeface="Comic Sans MS" panose="030F0702030302020204" pitchFamily="66" charset="0"/>
            </a:rPr>
            <a:t>Funktionen</a:t>
          </a:r>
          <a:r>
            <a:rPr lang="de-DE" sz="2200" kern="1200" dirty="0"/>
            <a:t> </a:t>
          </a:r>
          <a:endParaRPr lang="en-US" sz="2200" kern="1200" dirty="0"/>
        </a:p>
      </dsp:txBody>
      <dsp:txXfrm>
        <a:off x="30157" y="3382261"/>
        <a:ext cx="10455286" cy="557446"/>
      </dsp:txXfrm>
    </dsp:sp>
    <dsp:sp modelId="{2543E1C4-7A5E-42A9-B538-36E119641B51}">
      <dsp:nvSpPr>
        <dsp:cNvPr id="0" name=""/>
        <dsp:cNvSpPr/>
      </dsp:nvSpPr>
      <dsp:spPr>
        <a:xfrm>
          <a:off x="0" y="3969864"/>
          <a:ext cx="10515600" cy="728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700" kern="1200" dirty="0">
              <a:latin typeface="Comic Sans MS" panose="030F0702030302020204" pitchFamily="66" charset="0"/>
            </a:rPr>
            <a:t>Über Login zu Formularen </a:t>
          </a:r>
          <a:endParaRPr lang="en-US" sz="1700" kern="1200" dirty="0">
            <a:latin typeface="Comic Sans MS" panose="030F0702030302020204" pitchFamily="66" charset="0"/>
          </a:endParaRPr>
        </a:p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700" kern="1200" dirty="0">
              <a:latin typeface="Comic Sans MS" panose="030F0702030302020204" pitchFamily="66" charset="0"/>
            </a:rPr>
            <a:t>Filterbare Tierübersicht </a:t>
          </a:r>
          <a:endParaRPr lang="en-US" sz="1700" kern="1200" dirty="0">
            <a:latin typeface="Comic Sans MS" panose="030F0702030302020204" pitchFamily="66" charset="0"/>
          </a:endParaRPr>
        </a:p>
      </dsp:txBody>
      <dsp:txXfrm>
        <a:off x="0" y="3969864"/>
        <a:ext cx="10515600" cy="7286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0361A0-87C5-4456-99D9-7962B8DCAF19}">
      <dsp:nvSpPr>
        <dsp:cNvPr id="0" name=""/>
        <dsp:cNvSpPr/>
      </dsp:nvSpPr>
      <dsp:spPr>
        <a:xfrm>
          <a:off x="4339282" y="1071172"/>
          <a:ext cx="1491601" cy="1491601"/>
        </a:xfrm>
        <a:prstGeom prst="ellipse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Personen, die …</a:t>
          </a:r>
        </a:p>
      </dsp:txBody>
      <dsp:txXfrm>
        <a:off x="4557722" y="1289612"/>
        <a:ext cx="1054721" cy="1054721"/>
      </dsp:txXfrm>
    </dsp:sp>
    <dsp:sp modelId="{3BA753DD-22D7-426B-9CBB-C9DD517267D7}">
      <dsp:nvSpPr>
        <dsp:cNvPr id="0" name=""/>
        <dsp:cNvSpPr/>
      </dsp:nvSpPr>
      <dsp:spPr>
        <a:xfrm rot="1261505">
          <a:off x="5748088" y="2249985"/>
          <a:ext cx="995630" cy="26335"/>
        </a:xfrm>
        <a:custGeom>
          <a:avLst/>
          <a:gdLst/>
          <a:ahLst/>
          <a:cxnLst/>
          <a:rect l="0" t="0" r="0" b="0"/>
          <a:pathLst>
            <a:path>
              <a:moveTo>
                <a:pt x="0" y="13167"/>
              </a:moveTo>
              <a:lnTo>
                <a:pt x="995630" y="1316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6221013" y="2238262"/>
        <a:ext cx="49781" cy="49781"/>
      </dsp:txXfrm>
    </dsp:sp>
    <dsp:sp modelId="{6987CF83-B33F-422B-B309-784466A76DB6}">
      <dsp:nvSpPr>
        <dsp:cNvPr id="0" name=""/>
        <dsp:cNvSpPr/>
      </dsp:nvSpPr>
      <dsp:spPr>
        <a:xfrm>
          <a:off x="6660923" y="1963532"/>
          <a:ext cx="1491601" cy="1491601"/>
        </a:xfrm>
        <a:prstGeom prst="ellipse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Tiere adoptieren möchten </a:t>
          </a:r>
        </a:p>
      </dsp:txBody>
      <dsp:txXfrm>
        <a:off x="6879363" y="2181972"/>
        <a:ext cx="1054721" cy="1054721"/>
      </dsp:txXfrm>
    </dsp:sp>
    <dsp:sp modelId="{4EC7C920-8C2A-4DE2-8BBA-60D57887EBEB}">
      <dsp:nvSpPr>
        <dsp:cNvPr id="0" name=""/>
        <dsp:cNvSpPr/>
      </dsp:nvSpPr>
      <dsp:spPr>
        <a:xfrm rot="9408214">
          <a:off x="2842310" y="2417174"/>
          <a:ext cx="1622859" cy="26335"/>
        </a:xfrm>
        <a:custGeom>
          <a:avLst/>
          <a:gdLst/>
          <a:ahLst/>
          <a:cxnLst/>
          <a:rect l="0" t="0" r="0" b="0"/>
          <a:pathLst>
            <a:path>
              <a:moveTo>
                <a:pt x="0" y="13167"/>
              </a:moveTo>
              <a:lnTo>
                <a:pt x="1622859" y="1316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 rot="10800000">
        <a:off x="3613168" y="2389770"/>
        <a:ext cx="81142" cy="81142"/>
      </dsp:txXfrm>
    </dsp:sp>
    <dsp:sp modelId="{27B5503C-5875-4F80-B94C-00C24FFD7361}">
      <dsp:nvSpPr>
        <dsp:cNvPr id="0" name=""/>
        <dsp:cNvSpPr/>
      </dsp:nvSpPr>
      <dsp:spPr>
        <a:xfrm>
          <a:off x="1476595" y="2297910"/>
          <a:ext cx="1491601" cy="1491601"/>
        </a:xfrm>
        <a:prstGeom prst="ellipse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ihre Tiere abgeben möchten </a:t>
          </a:r>
        </a:p>
      </dsp:txBody>
      <dsp:txXfrm>
        <a:off x="1695035" y="2516350"/>
        <a:ext cx="1054721" cy="1054721"/>
      </dsp:txXfrm>
    </dsp:sp>
    <dsp:sp modelId="{F7165B9C-C43E-4C9B-B57E-B2147BB045CE}">
      <dsp:nvSpPr>
        <dsp:cNvPr id="0" name=""/>
        <dsp:cNvSpPr/>
      </dsp:nvSpPr>
      <dsp:spPr>
        <a:xfrm rot="3613270">
          <a:off x="5180990" y="2924453"/>
          <a:ext cx="1090689" cy="26335"/>
        </a:xfrm>
        <a:custGeom>
          <a:avLst/>
          <a:gdLst/>
          <a:ahLst/>
          <a:cxnLst/>
          <a:rect l="0" t="0" r="0" b="0"/>
          <a:pathLst>
            <a:path>
              <a:moveTo>
                <a:pt x="0" y="13167"/>
              </a:moveTo>
              <a:lnTo>
                <a:pt x="1090689" y="1316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5699067" y="2910353"/>
        <a:ext cx="54534" cy="54534"/>
      </dsp:txXfrm>
    </dsp:sp>
    <dsp:sp modelId="{4D74E8F9-3AA3-48E0-8BA4-EA6221293F3E}">
      <dsp:nvSpPr>
        <dsp:cNvPr id="0" name=""/>
        <dsp:cNvSpPr/>
      </dsp:nvSpPr>
      <dsp:spPr>
        <a:xfrm>
          <a:off x="5621786" y="3312468"/>
          <a:ext cx="1491601" cy="1491601"/>
        </a:xfrm>
        <a:prstGeom prst="ellipse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spenden / helfen möchten </a:t>
          </a:r>
        </a:p>
      </dsp:txBody>
      <dsp:txXfrm>
        <a:off x="5840226" y="3530908"/>
        <a:ext cx="1054721" cy="1054721"/>
      </dsp:txXfrm>
    </dsp:sp>
    <dsp:sp modelId="{4E83412F-7B13-466C-9968-14E187A5A580}">
      <dsp:nvSpPr>
        <dsp:cNvPr id="0" name=""/>
        <dsp:cNvSpPr/>
      </dsp:nvSpPr>
      <dsp:spPr>
        <a:xfrm rot="6870455">
          <a:off x="4071309" y="2935436"/>
          <a:ext cx="995756" cy="26335"/>
        </a:xfrm>
        <a:custGeom>
          <a:avLst/>
          <a:gdLst/>
          <a:ahLst/>
          <a:cxnLst/>
          <a:rect l="0" t="0" r="0" b="0"/>
          <a:pathLst>
            <a:path>
              <a:moveTo>
                <a:pt x="0" y="13167"/>
              </a:moveTo>
              <a:lnTo>
                <a:pt x="995756" y="1316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 rot="10800000">
        <a:off x="4544294" y="2923710"/>
        <a:ext cx="49787" cy="49787"/>
      </dsp:txXfrm>
    </dsp:sp>
    <dsp:sp modelId="{7929327C-7180-4565-9083-2AA8F9110A00}">
      <dsp:nvSpPr>
        <dsp:cNvPr id="0" name=""/>
        <dsp:cNvSpPr/>
      </dsp:nvSpPr>
      <dsp:spPr>
        <a:xfrm>
          <a:off x="3307492" y="3334435"/>
          <a:ext cx="1491601" cy="1491601"/>
        </a:xfrm>
        <a:prstGeom prst="ellipse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Tiere vermisst / gefunden melden wollen </a:t>
          </a:r>
        </a:p>
      </dsp:txBody>
      <dsp:txXfrm>
        <a:off x="3525932" y="3552875"/>
        <a:ext cx="1054721" cy="105472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F90A21-388D-4E7F-BCE8-9971300BBB86}">
      <dsp:nvSpPr>
        <dsp:cNvPr id="0" name=""/>
        <dsp:cNvSpPr/>
      </dsp:nvSpPr>
      <dsp:spPr>
        <a:xfrm>
          <a:off x="9689" y="435385"/>
          <a:ext cx="1561374" cy="780687"/>
        </a:xfrm>
        <a:prstGeom prst="roundRect">
          <a:avLst>
            <a:gd name="adj" fmla="val 10000"/>
          </a:avLst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>
              <a:latin typeface="Comic Sans MS" panose="030F0702030302020204" pitchFamily="66" charset="0"/>
            </a:rPr>
            <a:t>Start</a:t>
          </a:r>
        </a:p>
      </dsp:txBody>
      <dsp:txXfrm>
        <a:off x="32555" y="458251"/>
        <a:ext cx="1515642" cy="734955"/>
      </dsp:txXfrm>
    </dsp:sp>
    <dsp:sp modelId="{4E4F7628-3085-40DE-BAAD-93B7D263816D}">
      <dsp:nvSpPr>
        <dsp:cNvPr id="0" name=""/>
        <dsp:cNvSpPr/>
      </dsp:nvSpPr>
      <dsp:spPr>
        <a:xfrm>
          <a:off x="165826" y="1216072"/>
          <a:ext cx="156137" cy="5855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5515"/>
              </a:lnTo>
              <a:lnTo>
                <a:pt x="156137" y="585515"/>
              </a:lnTo>
            </a:path>
          </a:pathLst>
        </a:custGeom>
        <a:noFill/>
        <a:ln w="1270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dsp:style>
    </dsp:sp>
    <dsp:sp modelId="{EB41B960-C014-4CBA-BDB1-28685A2D0A07}">
      <dsp:nvSpPr>
        <dsp:cNvPr id="0" name=""/>
        <dsp:cNvSpPr/>
      </dsp:nvSpPr>
      <dsp:spPr>
        <a:xfrm>
          <a:off x="321964" y="1411244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latin typeface="Comic Sans MS" panose="030F0702030302020204" pitchFamily="66" charset="0"/>
            </a:rPr>
            <a:t>Aktuelles</a:t>
          </a:r>
        </a:p>
      </dsp:txBody>
      <dsp:txXfrm>
        <a:off x="344830" y="1434110"/>
        <a:ext cx="1203367" cy="734955"/>
      </dsp:txXfrm>
    </dsp:sp>
    <dsp:sp modelId="{27878806-67E9-4172-A4F7-BF442C3F1B5D}">
      <dsp:nvSpPr>
        <dsp:cNvPr id="0" name=""/>
        <dsp:cNvSpPr/>
      </dsp:nvSpPr>
      <dsp:spPr>
        <a:xfrm>
          <a:off x="165826" y="1216072"/>
          <a:ext cx="156137" cy="15613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74"/>
              </a:lnTo>
              <a:lnTo>
                <a:pt x="156137" y="1561374"/>
              </a:lnTo>
            </a:path>
          </a:pathLst>
        </a:custGeom>
        <a:noFill/>
        <a:ln w="1270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dsp:style>
    </dsp:sp>
    <dsp:sp modelId="{4E4798DF-2E72-4C7E-9385-27FDC8AFDF25}">
      <dsp:nvSpPr>
        <dsp:cNvPr id="0" name=""/>
        <dsp:cNvSpPr/>
      </dsp:nvSpPr>
      <dsp:spPr>
        <a:xfrm>
          <a:off x="321964" y="2387103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latin typeface="Comic Sans MS" panose="030F0702030302020204" pitchFamily="66" charset="0"/>
            </a:rPr>
            <a:t>Allgemeine Infos</a:t>
          </a:r>
        </a:p>
      </dsp:txBody>
      <dsp:txXfrm>
        <a:off x="344830" y="2409969"/>
        <a:ext cx="1203367" cy="734955"/>
      </dsp:txXfrm>
    </dsp:sp>
    <dsp:sp modelId="{13A78A5A-6294-4B40-88FA-28CD304D27EE}">
      <dsp:nvSpPr>
        <dsp:cNvPr id="0" name=""/>
        <dsp:cNvSpPr/>
      </dsp:nvSpPr>
      <dsp:spPr>
        <a:xfrm>
          <a:off x="165826" y="1216072"/>
          <a:ext cx="156137" cy="25372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37233"/>
              </a:lnTo>
              <a:lnTo>
                <a:pt x="156137" y="2537233"/>
              </a:lnTo>
            </a:path>
          </a:pathLst>
        </a:custGeom>
        <a:noFill/>
        <a:ln w="1270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dsp:style>
    </dsp:sp>
    <dsp:sp modelId="{295200EF-2AA5-4F70-B44A-E6123876900E}">
      <dsp:nvSpPr>
        <dsp:cNvPr id="0" name=""/>
        <dsp:cNvSpPr/>
      </dsp:nvSpPr>
      <dsp:spPr>
        <a:xfrm>
          <a:off x="321964" y="3362962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  <a:latin typeface="Comic Sans MS" panose="030F0702030302020204" pitchFamily="66" charset="0"/>
            </a:rPr>
            <a:t>Exemplarische Darstellung der Tiere</a:t>
          </a:r>
        </a:p>
      </dsp:txBody>
      <dsp:txXfrm>
        <a:off x="344830" y="3385828"/>
        <a:ext cx="1203367" cy="734955"/>
      </dsp:txXfrm>
    </dsp:sp>
    <dsp:sp modelId="{D15AF5DD-09D4-42F2-AB59-2B00D7B5E5F6}">
      <dsp:nvSpPr>
        <dsp:cNvPr id="0" name=""/>
        <dsp:cNvSpPr/>
      </dsp:nvSpPr>
      <dsp:spPr>
        <a:xfrm>
          <a:off x="1961407" y="435385"/>
          <a:ext cx="1561374" cy="780687"/>
        </a:xfrm>
        <a:prstGeom prst="roundRect">
          <a:avLst>
            <a:gd name="adj" fmla="val 10000"/>
          </a:avLst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>
              <a:solidFill>
                <a:schemeClr val="bg1"/>
              </a:solidFill>
              <a:latin typeface="Comic Sans MS" panose="030F0702030302020204" pitchFamily="66" charset="0"/>
            </a:rPr>
            <a:t>Unsere Tiere</a:t>
          </a:r>
        </a:p>
      </dsp:txBody>
      <dsp:txXfrm>
        <a:off x="1984273" y="458251"/>
        <a:ext cx="1515642" cy="734955"/>
      </dsp:txXfrm>
    </dsp:sp>
    <dsp:sp modelId="{C555E878-C653-420E-98ED-F730A7F6326A}">
      <dsp:nvSpPr>
        <dsp:cNvPr id="0" name=""/>
        <dsp:cNvSpPr/>
      </dsp:nvSpPr>
      <dsp:spPr>
        <a:xfrm>
          <a:off x="2117544" y="1216072"/>
          <a:ext cx="156137" cy="5855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5515"/>
              </a:lnTo>
              <a:lnTo>
                <a:pt x="156137" y="585515"/>
              </a:lnTo>
            </a:path>
          </a:pathLst>
        </a:custGeom>
        <a:noFill/>
        <a:ln w="1270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365EB5-49B5-4445-8ACB-40E49A25D964}">
      <dsp:nvSpPr>
        <dsp:cNvPr id="0" name=""/>
        <dsp:cNvSpPr/>
      </dsp:nvSpPr>
      <dsp:spPr>
        <a:xfrm>
          <a:off x="2273682" y="1411244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solidFill>
                <a:schemeClr val="tx1"/>
              </a:solidFill>
              <a:latin typeface="Comic Sans MS" panose="030F0702030302020204" pitchFamily="66" charset="0"/>
            </a:rPr>
            <a:t>Untermenü</a:t>
          </a:r>
          <a:endParaRPr lang="de-DE" sz="1100" kern="1200" dirty="0">
            <a:solidFill>
              <a:schemeClr val="tx1"/>
            </a:solidFill>
            <a:latin typeface="Comic Sans MS" panose="030F0702030302020204" pitchFamily="66" charset="0"/>
          </a:endParaRPr>
        </a:p>
      </dsp:txBody>
      <dsp:txXfrm>
        <a:off x="2296548" y="1434110"/>
        <a:ext cx="1203367" cy="734955"/>
      </dsp:txXfrm>
    </dsp:sp>
    <dsp:sp modelId="{4316DA6D-01CE-40EE-88FB-50D8C7093D8D}">
      <dsp:nvSpPr>
        <dsp:cNvPr id="0" name=""/>
        <dsp:cNvSpPr/>
      </dsp:nvSpPr>
      <dsp:spPr>
        <a:xfrm>
          <a:off x="2117544" y="1216072"/>
          <a:ext cx="156137" cy="15613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74"/>
              </a:lnTo>
              <a:lnTo>
                <a:pt x="156137" y="1561374"/>
              </a:lnTo>
            </a:path>
          </a:pathLst>
        </a:custGeom>
        <a:noFill/>
        <a:ln w="1270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F2E2AB-4B50-471B-812E-1AFD97DF9B40}">
      <dsp:nvSpPr>
        <dsp:cNvPr id="0" name=""/>
        <dsp:cNvSpPr/>
      </dsp:nvSpPr>
      <dsp:spPr>
        <a:xfrm>
          <a:off x="2273682" y="2387103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  <a:latin typeface="Comic Sans MS" panose="030F0702030302020204" pitchFamily="66" charset="0"/>
            </a:rPr>
            <a:t>Filterbare Tiere</a:t>
          </a:r>
        </a:p>
      </dsp:txBody>
      <dsp:txXfrm>
        <a:off x="2296548" y="2409969"/>
        <a:ext cx="1203367" cy="734955"/>
      </dsp:txXfrm>
    </dsp:sp>
    <dsp:sp modelId="{E4593976-05AC-4362-B22D-97B7AAB4C5A5}">
      <dsp:nvSpPr>
        <dsp:cNvPr id="0" name=""/>
        <dsp:cNvSpPr/>
      </dsp:nvSpPr>
      <dsp:spPr>
        <a:xfrm>
          <a:off x="2117544" y="1216072"/>
          <a:ext cx="156137" cy="25372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37233"/>
              </a:lnTo>
              <a:lnTo>
                <a:pt x="156137" y="2537233"/>
              </a:lnTo>
            </a:path>
          </a:pathLst>
        </a:custGeom>
        <a:noFill/>
        <a:ln w="1270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dsp:style>
    </dsp:sp>
    <dsp:sp modelId="{F0288D09-BF97-4AD3-82B0-C562B3BFD9C2}">
      <dsp:nvSpPr>
        <dsp:cNvPr id="0" name=""/>
        <dsp:cNvSpPr/>
      </dsp:nvSpPr>
      <dsp:spPr>
        <a:xfrm>
          <a:off x="2273682" y="3362962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solidFill>
                <a:schemeClr val="tx1"/>
              </a:solidFill>
              <a:latin typeface="Comic Sans MS" panose="030F0702030302020204" pitchFamily="66" charset="0"/>
            </a:rPr>
            <a:t>Button: </a:t>
          </a:r>
          <a:r>
            <a:rPr lang="de-DE" sz="1100" kern="1200" dirty="0">
              <a:solidFill>
                <a:schemeClr val="tx1"/>
              </a:solidFill>
              <a:latin typeface="Comic Sans MS" panose="030F0702030302020204" pitchFamily="66" charset="0"/>
            </a:rPr>
            <a:t>detaillierte Infos zum Tier</a:t>
          </a:r>
        </a:p>
      </dsp:txBody>
      <dsp:txXfrm>
        <a:off x="2296548" y="3385828"/>
        <a:ext cx="1203367" cy="734955"/>
      </dsp:txXfrm>
    </dsp:sp>
    <dsp:sp modelId="{5A008197-DCD6-4850-A6A3-9FE17641BBAB}">
      <dsp:nvSpPr>
        <dsp:cNvPr id="0" name=""/>
        <dsp:cNvSpPr/>
      </dsp:nvSpPr>
      <dsp:spPr>
        <a:xfrm>
          <a:off x="3913124" y="435385"/>
          <a:ext cx="1561374" cy="780687"/>
        </a:xfrm>
        <a:prstGeom prst="roundRect">
          <a:avLst>
            <a:gd name="adj" fmla="val 10000"/>
          </a:avLst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>
              <a:latin typeface="Comic Sans MS" panose="030F0702030302020204" pitchFamily="66" charset="0"/>
            </a:rPr>
            <a:t>Aktuelles</a:t>
          </a:r>
        </a:p>
      </dsp:txBody>
      <dsp:txXfrm>
        <a:off x="3935990" y="458251"/>
        <a:ext cx="1515642" cy="734955"/>
      </dsp:txXfrm>
    </dsp:sp>
    <dsp:sp modelId="{95CBBBE4-C369-41FD-84D7-EA0941681577}">
      <dsp:nvSpPr>
        <dsp:cNvPr id="0" name=""/>
        <dsp:cNvSpPr/>
      </dsp:nvSpPr>
      <dsp:spPr>
        <a:xfrm>
          <a:off x="4069262" y="1216072"/>
          <a:ext cx="156137" cy="5855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5515"/>
              </a:lnTo>
              <a:lnTo>
                <a:pt x="156137" y="585515"/>
              </a:lnTo>
            </a:path>
          </a:pathLst>
        </a:custGeom>
        <a:noFill/>
        <a:ln w="1270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dsp:style>
    </dsp:sp>
    <dsp:sp modelId="{DABC61DE-EFC9-467E-8D36-D7637FE0BB30}">
      <dsp:nvSpPr>
        <dsp:cNvPr id="0" name=""/>
        <dsp:cNvSpPr/>
      </dsp:nvSpPr>
      <dsp:spPr>
        <a:xfrm>
          <a:off x="4225399" y="1411244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latin typeface="Comic Sans MS" panose="030F0702030302020204" pitchFamily="66" charset="0"/>
            </a:rPr>
            <a:t>Artikel zu verschiedenen Themenbereichen</a:t>
          </a:r>
        </a:p>
      </dsp:txBody>
      <dsp:txXfrm>
        <a:off x="4248265" y="1434110"/>
        <a:ext cx="1203367" cy="734955"/>
      </dsp:txXfrm>
    </dsp:sp>
    <dsp:sp modelId="{C5D5C05F-224D-4138-8364-C5DFAEEB5CF3}">
      <dsp:nvSpPr>
        <dsp:cNvPr id="0" name=""/>
        <dsp:cNvSpPr/>
      </dsp:nvSpPr>
      <dsp:spPr>
        <a:xfrm>
          <a:off x="4069262" y="1216072"/>
          <a:ext cx="156137" cy="15613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74"/>
              </a:lnTo>
              <a:lnTo>
                <a:pt x="156137" y="1561374"/>
              </a:lnTo>
            </a:path>
          </a:pathLst>
        </a:custGeom>
        <a:noFill/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dsp:style>
    </dsp:sp>
    <dsp:sp modelId="{AA5F1BE9-F903-4FD7-B5B5-7BC1C2A8A17A}">
      <dsp:nvSpPr>
        <dsp:cNvPr id="0" name=""/>
        <dsp:cNvSpPr/>
      </dsp:nvSpPr>
      <dsp:spPr>
        <a:xfrm>
          <a:off x="4225399" y="2387103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Comic Sans MS" panose="030F0702030302020204" pitchFamily="66" charset="0"/>
            </a:rPr>
            <a:t>Button: </a:t>
          </a:r>
          <a:r>
            <a:rPr lang="de-DE" sz="1100" kern="1200" dirty="0">
              <a:latin typeface="Comic Sans MS" panose="030F0702030302020204" pitchFamily="66" charset="0"/>
            </a:rPr>
            <a:t>detaillierte Infos zum Artikel</a:t>
          </a:r>
        </a:p>
      </dsp:txBody>
      <dsp:txXfrm>
        <a:off x="4248265" y="2409969"/>
        <a:ext cx="1203367" cy="734955"/>
      </dsp:txXfrm>
    </dsp:sp>
    <dsp:sp modelId="{B112F588-71FC-4641-911D-C782CEBDAD3A}">
      <dsp:nvSpPr>
        <dsp:cNvPr id="0" name=""/>
        <dsp:cNvSpPr/>
      </dsp:nvSpPr>
      <dsp:spPr>
        <a:xfrm>
          <a:off x="5864842" y="435385"/>
          <a:ext cx="1561374" cy="780687"/>
        </a:xfrm>
        <a:prstGeom prst="roundRect">
          <a:avLst>
            <a:gd name="adj" fmla="val 10000"/>
          </a:avLst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>
              <a:latin typeface="Comic Sans MS" panose="030F0702030302020204" pitchFamily="66" charset="0"/>
            </a:rPr>
            <a:t>Vermisst / Gefunden</a:t>
          </a:r>
        </a:p>
      </dsp:txBody>
      <dsp:txXfrm>
        <a:off x="5887708" y="458251"/>
        <a:ext cx="1515642" cy="734955"/>
      </dsp:txXfrm>
    </dsp:sp>
    <dsp:sp modelId="{50AE3C25-AAB7-4B82-9424-F64AEB812D84}">
      <dsp:nvSpPr>
        <dsp:cNvPr id="0" name=""/>
        <dsp:cNvSpPr/>
      </dsp:nvSpPr>
      <dsp:spPr>
        <a:xfrm>
          <a:off x="6020980" y="1216072"/>
          <a:ext cx="156137" cy="5855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5515"/>
              </a:lnTo>
              <a:lnTo>
                <a:pt x="156137" y="585515"/>
              </a:lnTo>
            </a:path>
          </a:pathLst>
        </a:custGeom>
        <a:noFill/>
        <a:ln w="1270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dsp:style>
    </dsp:sp>
    <dsp:sp modelId="{7519CF43-4C76-4E5C-96D6-C0BAD2F6D885}">
      <dsp:nvSpPr>
        <dsp:cNvPr id="0" name=""/>
        <dsp:cNvSpPr/>
      </dsp:nvSpPr>
      <dsp:spPr>
        <a:xfrm>
          <a:off x="6177117" y="1411244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solidFill>
                <a:schemeClr val="tx1"/>
              </a:solidFill>
              <a:latin typeface="Comic Sans MS" panose="030F0702030302020204" pitchFamily="66" charset="0"/>
            </a:rPr>
            <a:t>Untermenü</a:t>
          </a:r>
          <a:endParaRPr lang="de-DE" sz="1100" kern="1200" dirty="0">
            <a:solidFill>
              <a:schemeClr val="tx1"/>
            </a:solidFill>
            <a:latin typeface="Comic Sans MS" panose="030F0702030302020204" pitchFamily="66" charset="0"/>
          </a:endParaRPr>
        </a:p>
      </dsp:txBody>
      <dsp:txXfrm>
        <a:off x="6199983" y="1434110"/>
        <a:ext cx="1203367" cy="734955"/>
      </dsp:txXfrm>
    </dsp:sp>
    <dsp:sp modelId="{6F3FDFA0-C846-4EF4-B4B8-FC81CDCBCDEE}">
      <dsp:nvSpPr>
        <dsp:cNvPr id="0" name=""/>
        <dsp:cNvSpPr/>
      </dsp:nvSpPr>
      <dsp:spPr>
        <a:xfrm>
          <a:off x="6020980" y="1216072"/>
          <a:ext cx="156137" cy="15613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74"/>
              </a:lnTo>
              <a:lnTo>
                <a:pt x="156137" y="1561374"/>
              </a:lnTo>
            </a:path>
          </a:pathLst>
        </a:custGeom>
        <a:noFill/>
        <a:ln w="1270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C6E210-3152-4B48-95AB-57901E922CC3}">
      <dsp:nvSpPr>
        <dsp:cNvPr id="0" name=""/>
        <dsp:cNvSpPr/>
      </dsp:nvSpPr>
      <dsp:spPr>
        <a:xfrm>
          <a:off x="6177117" y="2387103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  <a:latin typeface="Comic Sans MS" panose="030F0702030302020204" pitchFamily="66" charset="0"/>
            </a:rPr>
            <a:t>Filterbare Tiere</a:t>
          </a:r>
        </a:p>
      </dsp:txBody>
      <dsp:txXfrm>
        <a:off x="6199983" y="2409969"/>
        <a:ext cx="1203367" cy="734955"/>
      </dsp:txXfrm>
    </dsp:sp>
    <dsp:sp modelId="{F821DDC3-5EA5-4C54-A714-5952719FF704}">
      <dsp:nvSpPr>
        <dsp:cNvPr id="0" name=""/>
        <dsp:cNvSpPr/>
      </dsp:nvSpPr>
      <dsp:spPr>
        <a:xfrm>
          <a:off x="6020980" y="1216072"/>
          <a:ext cx="156137" cy="25372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37233"/>
              </a:lnTo>
              <a:lnTo>
                <a:pt x="156137" y="2537233"/>
              </a:lnTo>
            </a:path>
          </a:pathLst>
        </a:custGeom>
        <a:noFill/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dsp:style>
    </dsp:sp>
    <dsp:sp modelId="{A23E2CB6-9D47-42F7-8BF2-B48E3EDE57AD}">
      <dsp:nvSpPr>
        <dsp:cNvPr id="0" name=""/>
        <dsp:cNvSpPr/>
      </dsp:nvSpPr>
      <dsp:spPr>
        <a:xfrm>
          <a:off x="6177117" y="3362962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solidFill>
                <a:schemeClr val="tx1"/>
              </a:solidFill>
              <a:latin typeface="Comic Sans MS" panose="030F0702030302020204" pitchFamily="66" charset="0"/>
            </a:rPr>
            <a:t>Login: </a:t>
          </a:r>
          <a:r>
            <a:rPr lang="de-DE" sz="1100" kern="1200" dirty="0">
              <a:solidFill>
                <a:schemeClr val="tx1"/>
              </a:solidFill>
              <a:latin typeface="Comic Sans MS" panose="030F0702030302020204" pitchFamily="66" charset="0"/>
            </a:rPr>
            <a:t>Formular Tiere vermisst / gefunden melden </a:t>
          </a:r>
        </a:p>
      </dsp:txBody>
      <dsp:txXfrm>
        <a:off x="6199983" y="3385828"/>
        <a:ext cx="1203367" cy="734955"/>
      </dsp:txXfrm>
    </dsp:sp>
    <dsp:sp modelId="{F5AC45BB-80B4-48A9-B16F-6E490D34A1B5}">
      <dsp:nvSpPr>
        <dsp:cNvPr id="0" name=""/>
        <dsp:cNvSpPr/>
      </dsp:nvSpPr>
      <dsp:spPr>
        <a:xfrm>
          <a:off x="7816560" y="435385"/>
          <a:ext cx="1561374" cy="780687"/>
        </a:xfrm>
        <a:prstGeom prst="roundRect">
          <a:avLst>
            <a:gd name="adj" fmla="val 10000"/>
          </a:avLst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>
              <a:latin typeface="Comic Sans MS" panose="030F0702030302020204" pitchFamily="66" charset="0"/>
            </a:rPr>
            <a:t>Service / Infos </a:t>
          </a:r>
        </a:p>
      </dsp:txBody>
      <dsp:txXfrm>
        <a:off x="7839426" y="458251"/>
        <a:ext cx="1515642" cy="734955"/>
      </dsp:txXfrm>
    </dsp:sp>
    <dsp:sp modelId="{A699B786-1925-46AA-9FD1-038647374016}">
      <dsp:nvSpPr>
        <dsp:cNvPr id="0" name=""/>
        <dsp:cNvSpPr/>
      </dsp:nvSpPr>
      <dsp:spPr>
        <a:xfrm>
          <a:off x="7972698" y="1216072"/>
          <a:ext cx="156137" cy="5855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5515"/>
              </a:lnTo>
              <a:lnTo>
                <a:pt x="156137" y="585515"/>
              </a:lnTo>
            </a:path>
          </a:pathLst>
        </a:custGeom>
        <a:noFill/>
        <a:ln w="1270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dsp:style>
    </dsp:sp>
    <dsp:sp modelId="{B4090BA1-652C-46A3-B4A0-1BB101F03730}">
      <dsp:nvSpPr>
        <dsp:cNvPr id="0" name=""/>
        <dsp:cNvSpPr/>
      </dsp:nvSpPr>
      <dsp:spPr>
        <a:xfrm>
          <a:off x="8128835" y="1411244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>
              <a:solidFill>
                <a:schemeClr val="tx1"/>
              </a:solidFill>
              <a:latin typeface="Comic Sans MS" panose="030F0702030302020204" pitchFamily="66" charset="0"/>
            </a:rPr>
            <a:t>Helfen, Spenden, Vermittlung, …</a:t>
          </a:r>
        </a:p>
      </dsp:txBody>
      <dsp:txXfrm>
        <a:off x="8151701" y="1434110"/>
        <a:ext cx="1203367" cy="734955"/>
      </dsp:txXfrm>
    </dsp:sp>
    <dsp:sp modelId="{348BC8C4-010D-4CBD-A696-85739B761644}">
      <dsp:nvSpPr>
        <dsp:cNvPr id="0" name=""/>
        <dsp:cNvSpPr/>
      </dsp:nvSpPr>
      <dsp:spPr>
        <a:xfrm>
          <a:off x="7972698" y="1216072"/>
          <a:ext cx="156137" cy="15613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74"/>
              </a:lnTo>
              <a:lnTo>
                <a:pt x="156137" y="1561374"/>
              </a:lnTo>
            </a:path>
          </a:pathLst>
        </a:custGeom>
        <a:noFill/>
        <a:ln w="1270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1">
          <a:schemeClr val="accent6"/>
        </a:lnRef>
        <a:fillRef idx="0">
          <a:schemeClr val="accent6"/>
        </a:fillRef>
        <a:effectRef idx="0">
          <a:schemeClr val="accent6"/>
        </a:effectRef>
        <a:fontRef idx="minor">
          <a:schemeClr val="tx1"/>
        </a:fontRef>
      </dsp:style>
    </dsp:sp>
    <dsp:sp modelId="{4D5B3BF8-E7BB-4285-A189-56401D15F2E7}">
      <dsp:nvSpPr>
        <dsp:cNvPr id="0" name=""/>
        <dsp:cNvSpPr/>
      </dsp:nvSpPr>
      <dsp:spPr>
        <a:xfrm>
          <a:off x="8128835" y="2387103"/>
          <a:ext cx="1249099" cy="7806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83B25B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b="1" kern="1200" dirty="0">
              <a:latin typeface="Comic Sans MS" panose="030F0702030302020204" pitchFamily="66" charset="0"/>
            </a:rPr>
            <a:t>Login</a:t>
          </a:r>
          <a:r>
            <a:rPr lang="de-DE" sz="1100" b="1" kern="1200" dirty="0">
              <a:solidFill>
                <a:schemeClr val="tx1"/>
              </a:solidFill>
              <a:latin typeface="Comic Sans MS" panose="030F0702030302020204" pitchFamily="66" charset="0"/>
            </a:rPr>
            <a:t>: </a:t>
          </a:r>
          <a:r>
            <a:rPr lang="de-DE" sz="1100" b="0" kern="1200" dirty="0">
              <a:solidFill>
                <a:schemeClr val="tx1"/>
              </a:solidFill>
              <a:latin typeface="Comic Sans MS" panose="030F0702030302020204" pitchFamily="66" charset="0"/>
            </a:rPr>
            <a:t>Formular zum Anbieten von Hilfe</a:t>
          </a:r>
        </a:p>
      </dsp:txBody>
      <dsp:txXfrm>
        <a:off x="8151701" y="2409969"/>
        <a:ext cx="1203367" cy="734955"/>
      </dsp:txXfrm>
    </dsp:sp>
    <dsp:sp modelId="{3004B580-A607-4344-9A28-C97C1848F0C4}">
      <dsp:nvSpPr>
        <dsp:cNvPr id="0" name=""/>
        <dsp:cNvSpPr/>
      </dsp:nvSpPr>
      <dsp:spPr>
        <a:xfrm>
          <a:off x="9768278" y="435385"/>
          <a:ext cx="1561374" cy="780687"/>
        </a:xfrm>
        <a:prstGeom prst="roundRect">
          <a:avLst>
            <a:gd name="adj" fmla="val 10000"/>
          </a:avLst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26670" rIns="40005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>
              <a:latin typeface="Comic Sans MS" panose="030F0702030302020204" pitchFamily="66" charset="0"/>
            </a:rPr>
            <a:t>Login/ Logout</a:t>
          </a:r>
        </a:p>
      </dsp:txBody>
      <dsp:txXfrm>
        <a:off x="9791144" y="458251"/>
        <a:ext cx="1515642" cy="7349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2C94B6-B2EF-42F4-9485-0125C064FCEE}">
      <dsp:nvSpPr>
        <dsp:cNvPr id="0" name=""/>
        <dsp:cNvSpPr/>
      </dsp:nvSpPr>
      <dsp:spPr>
        <a:xfrm>
          <a:off x="0" y="0"/>
          <a:ext cx="4811352" cy="789750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>
              <a:latin typeface="Comic Sans MS" panose="030F0702030302020204" pitchFamily="66" charset="0"/>
            </a:rPr>
            <a:t>Ziel</a:t>
          </a:r>
          <a:endParaRPr lang="en-US" sz="3000" kern="1200" dirty="0">
            <a:latin typeface="Comic Sans MS" panose="030F0702030302020204" pitchFamily="66" charset="0"/>
          </a:endParaRPr>
        </a:p>
      </dsp:txBody>
      <dsp:txXfrm>
        <a:off x="38552" y="38552"/>
        <a:ext cx="4734248" cy="712646"/>
      </dsp:txXfrm>
    </dsp:sp>
    <dsp:sp modelId="{91E7E985-25CD-41CC-A5ED-8786836717E0}">
      <dsp:nvSpPr>
        <dsp:cNvPr id="0" name=""/>
        <dsp:cNvSpPr/>
      </dsp:nvSpPr>
      <dsp:spPr>
        <a:xfrm>
          <a:off x="0" y="1020786"/>
          <a:ext cx="4811352" cy="2359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6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2300" kern="1200" dirty="0">
              <a:latin typeface="Comic Sans MS" panose="030F0702030302020204" pitchFamily="66" charset="0"/>
            </a:rPr>
            <a:t>die Zielgruppe emotional ansprechen durch verspieltes, freundliches Design </a:t>
          </a:r>
          <a:endParaRPr lang="en-US" sz="2300" kern="1200" dirty="0">
            <a:latin typeface="Comic Sans MS" panose="030F0702030302020204" pitchFamily="66" charset="0"/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2300" kern="1200" dirty="0">
              <a:latin typeface="Comic Sans MS" panose="030F0702030302020204" pitchFamily="66" charset="0"/>
            </a:rPr>
            <a:t>starken Wiedererkennungswert der Seite schaffen </a:t>
          </a:r>
          <a:endParaRPr lang="en-US" sz="2300" kern="1200" dirty="0">
            <a:latin typeface="Comic Sans MS" panose="030F0702030302020204" pitchFamily="66" charset="0"/>
          </a:endParaRPr>
        </a:p>
      </dsp:txBody>
      <dsp:txXfrm>
        <a:off x="0" y="1020786"/>
        <a:ext cx="4811352" cy="23598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2C94B6-B2EF-42F4-9485-0125C064FCEE}">
      <dsp:nvSpPr>
        <dsp:cNvPr id="0" name=""/>
        <dsp:cNvSpPr/>
      </dsp:nvSpPr>
      <dsp:spPr>
        <a:xfrm>
          <a:off x="0" y="0"/>
          <a:ext cx="4811352" cy="947699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kern="1200" dirty="0">
              <a:latin typeface="Comic Sans MS" panose="030F0702030302020204" pitchFamily="66" charset="0"/>
            </a:rPr>
            <a:t>Umsetzung durch </a:t>
          </a:r>
          <a:endParaRPr lang="en-US" sz="3600" kern="1200" dirty="0">
            <a:latin typeface="Comic Sans MS" panose="030F0702030302020204" pitchFamily="66" charset="0"/>
          </a:endParaRPr>
        </a:p>
      </dsp:txBody>
      <dsp:txXfrm>
        <a:off x="46263" y="46263"/>
        <a:ext cx="4718826" cy="855173"/>
      </dsp:txXfrm>
    </dsp:sp>
    <dsp:sp modelId="{91E7E985-25CD-41CC-A5ED-8786836717E0}">
      <dsp:nvSpPr>
        <dsp:cNvPr id="0" name=""/>
        <dsp:cNvSpPr/>
      </dsp:nvSpPr>
      <dsp:spPr>
        <a:xfrm>
          <a:off x="0" y="1180491"/>
          <a:ext cx="4811352" cy="2198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60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2800" kern="1200" dirty="0">
              <a:latin typeface="Comic Sans MS" panose="030F0702030302020204" pitchFamily="66" charset="0"/>
            </a:rPr>
            <a:t>Schriftart 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2800" kern="1200" dirty="0">
              <a:latin typeface="Comic Sans MS" panose="030F0702030302020204" pitchFamily="66" charset="0"/>
            </a:rPr>
            <a:t>Farbschema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2800" kern="1200" dirty="0">
              <a:latin typeface="Comic Sans MS" panose="030F0702030302020204" pitchFamily="66" charset="0"/>
            </a:rPr>
            <a:t>Einbindung von Tieren 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2800" kern="1200" dirty="0">
              <a:latin typeface="Comic Sans MS" panose="030F0702030302020204" pitchFamily="66" charset="0"/>
            </a:rPr>
            <a:t>Klarheit und Einfachheit</a:t>
          </a:r>
        </a:p>
      </dsp:txBody>
      <dsp:txXfrm>
        <a:off x="0" y="1180491"/>
        <a:ext cx="4811352" cy="219834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98A837-0C61-4073-8024-D05F6FBDF691}">
      <dsp:nvSpPr>
        <dsp:cNvPr id="0" name=""/>
        <dsp:cNvSpPr/>
      </dsp:nvSpPr>
      <dsp:spPr>
        <a:xfrm rot="5400000">
          <a:off x="6555113" y="-2618368"/>
          <a:ext cx="1190988" cy="6729984"/>
        </a:xfrm>
        <a:prstGeom prst="round2SameRect">
          <a:avLst/>
        </a:prstGeom>
        <a:solidFill>
          <a:srgbClr val="D2EAB9"/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Bildrecherche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Dokumentation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i="1" kern="1200" dirty="0"/>
            <a:t>Aktuelles</a:t>
          </a:r>
          <a:endParaRPr lang="en-US" sz="1600" kern="1200" dirty="0"/>
        </a:p>
      </dsp:txBody>
      <dsp:txXfrm rot="-5400000">
        <a:off x="3785616" y="209268"/>
        <a:ext cx="6671845" cy="1074710"/>
      </dsp:txXfrm>
    </dsp:sp>
    <dsp:sp modelId="{6D9DB903-698C-466B-8F7C-38208B1F2054}">
      <dsp:nvSpPr>
        <dsp:cNvPr id="0" name=""/>
        <dsp:cNvSpPr/>
      </dsp:nvSpPr>
      <dsp:spPr>
        <a:xfrm>
          <a:off x="0" y="2255"/>
          <a:ext cx="3785616" cy="1488736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kern="1200" dirty="0"/>
            <a:t>Lucas-Manfred Herpe </a:t>
          </a:r>
          <a:endParaRPr lang="en-US" sz="2800" kern="1200" dirty="0"/>
        </a:p>
      </dsp:txBody>
      <dsp:txXfrm>
        <a:off x="72674" y="74929"/>
        <a:ext cx="3640268" cy="1343388"/>
      </dsp:txXfrm>
    </dsp:sp>
    <dsp:sp modelId="{823B4EFD-7529-46AE-A080-8D9722F736CF}">
      <dsp:nvSpPr>
        <dsp:cNvPr id="0" name=""/>
        <dsp:cNvSpPr/>
      </dsp:nvSpPr>
      <dsp:spPr>
        <a:xfrm rot="5400000">
          <a:off x="6555113" y="-1055195"/>
          <a:ext cx="1190988" cy="6729984"/>
        </a:xfrm>
        <a:prstGeom prst="round2SameRect">
          <a:avLst/>
        </a:prstGeom>
        <a:solidFill>
          <a:srgbClr val="D2EAB9">
            <a:alpha val="90000"/>
          </a:srgb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Grundlegendes Design (Header mit Menü, Footer, Responsive Design und Grid-Layout für main)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i="1" kern="1200" dirty="0"/>
            <a:t>Startseite, Login, Impressum, </a:t>
          </a:r>
          <a:r>
            <a:rPr lang="de-DE" sz="1600" kern="1200" dirty="0"/>
            <a:t>finaler Abschluss </a:t>
          </a:r>
          <a:r>
            <a:rPr lang="de-DE" sz="1600" i="1" kern="1200" dirty="0"/>
            <a:t>Aktuelles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Dokumentation</a:t>
          </a:r>
          <a:r>
            <a:rPr lang="en-US" sz="1600" kern="1200" dirty="0"/>
            <a:t> </a:t>
          </a:r>
        </a:p>
      </dsp:txBody>
      <dsp:txXfrm rot="-5400000">
        <a:off x="3785616" y="1772441"/>
        <a:ext cx="6671845" cy="1074710"/>
      </dsp:txXfrm>
    </dsp:sp>
    <dsp:sp modelId="{3560A2DB-C8AA-485E-9E54-D5D44CD620BA}">
      <dsp:nvSpPr>
        <dsp:cNvPr id="0" name=""/>
        <dsp:cNvSpPr/>
      </dsp:nvSpPr>
      <dsp:spPr>
        <a:xfrm>
          <a:off x="0" y="1565428"/>
          <a:ext cx="3785616" cy="1488736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kern="1200" dirty="0"/>
            <a:t>Stephanie Wachs </a:t>
          </a:r>
          <a:endParaRPr lang="en-US" sz="2800" kern="1200" dirty="0"/>
        </a:p>
      </dsp:txBody>
      <dsp:txXfrm>
        <a:off x="72674" y="1638102"/>
        <a:ext cx="3640268" cy="1343388"/>
      </dsp:txXfrm>
    </dsp:sp>
    <dsp:sp modelId="{377237D3-1A9D-4BE9-A7EB-797899DBC117}">
      <dsp:nvSpPr>
        <dsp:cNvPr id="0" name=""/>
        <dsp:cNvSpPr/>
      </dsp:nvSpPr>
      <dsp:spPr>
        <a:xfrm rot="5400000">
          <a:off x="6555113" y="507977"/>
          <a:ext cx="1190988" cy="6729984"/>
        </a:xfrm>
        <a:prstGeom prst="round2SameRect">
          <a:avLst/>
        </a:prstGeom>
        <a:solidFill>
          <a:srgbClr val="D2EAB9">
            <a:alpha val="90000"/>
          </a:srgb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i="1" kern="1200" dirty="0"/>
            <a:t>Unsere Tiere</a:t>
          </a:r>
          <a:r>
            <a:rPr lang="de-DE" sz="1600" kern="1200" dirty="0"/>
            <a:t>, </a:t>
          </a:r>
          <a:r>
            <a:rPr lang="de-DE" sz="1600" i="1" kern="1200" dirty="0"/>
            <a:t>Vermisst/Gefunden</a:t>
          </a:r>
          <a:r>
            <a:rPr lang="de-DE" sz="1600" kern="1200" dirty="0"/>
            <a:t>, </a:t>
          </a:r>
          <a:r>
            <a:rPr lang="de-DE" sz="1600" i="1" kern="1200" dirty="0"/>
            <a:t>Service/Infos</a:t>
          </a:r>
          <a:r>
            <a:rPr lang="de-DE" sz="1600" kern="1200" dirty="0"/>
            <a:t>, </a:t>
          </a:r>
          <a:r>
            <a:rPr lang="de-DE" sz="1600" i="1" kern="1200" dirty="0"/>
            <a:t>Weiterlesen</a:t>
          </a:r>
          <a:r>
            <a:rPr lang="de-DE" sz="1600" kern="1200" dirty="0"/>
            <a:t> 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noProof="0" dirty="0"/>
            <a:t>Formulare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Durckausgabe </a:t>
          </a:r>
          <a:r>
            <a:rPr lang="de-DE" sz="1600" i="1" kern="1200" dirty="0"/>
            <a:t>Vermisst/Gefunden</a:t>
          </a:r>
          <a:endParaRPr lang="en-US" sz="1600" kern="1200" dirty="0"/>
        </a:p>
      </dsp:txBody>
      <dsp:txXfrm rot="-5400000">
        <a:off x="3785616" y="3335614"/>
        <a:ext cx="6671845" cy="1074710"/>
      </dsp:txXfrm>
    </dsp:sp>
    <dsp:sp modelId="{2BD04B63-2F8F-48BA-8453-ECB9995D841C}">
      <dsp:nvSpPr>
        <dsp:cNvPr id="0" name=""/>
        <dsp:cNvSpPr/>
      </dsp:nvSpPr>
      <dsp:spPr>
        <a:xfrm>
          <a:off x="0" y="3128601"/>
          <a:ext cx="3785616" cy="1488736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kern="1200" dirty="0"/>
            <a:t>Josephina Burger</a:t>
          </a:r>
          <a:endParaRPr lang="en-US" sz="2800" kern="1200" dirty="0"/>
        </a:p>
      </dsp:txBody>
      <dsp:txXfrm>
        <a:off x="72674" y="3201275"/>
        <a:ext cx="3640268" cy="134338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F27236-7FDB-47DB-ABCA-C120D7733C3E}">
      <dsp:nvSpPr>
        <dsp:cNvPr id="0" name=""/>
        <dsp:cNvSpPr/>
      </dsp:nvSpPr>
      <dsp:spPr>
        <a:xfrm>
          <a:off x="0" y="34471"/>
          <a:ext cx="10515600" cy="730080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 dirty="0">
              <a:latin typeface="Comic Sans MS" panose="030F0702030302020204" pitchFamily="66" charset="0"/>
            </a:rPr>
            <a:t>Struktur</a:t>
          </a:r>
          <a:r>
            <a:rPr lang="de-DE" sz="2600" kern="1200" dirty="0"/>
            <a:t> </a:t>
          </a:r>
          <a:endParaRPr lang="en-US" sz="2600" kern="1200" dirty="0"/>
        </a:p>
      </dsp:txBody>
      <dsp:txXfrm>
        <a:off x="35640" y="70111"/>
        <a:ext cx="10444320" cy="658800"/>
      </dsp:txXfrm>
    </dsp:sp>
    <dsp:sp modelId="{ED041326-54D5-45B7-86DC-65539937C454}">
      <dsp:nvSpPr>
        <dsp:cNvPr id="0" name=""/>
        <dsp:cNvSpPr/>
      </dsp:nvSpPr>
      <dsp:spPr>
        <a:xfrm>
          <a:off x="0" y="778824"/>
          <a:ext cx="10515600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2000" kern="1200" dirty="0">
            <a:latin typeface="Comic Sans MS" panose="030F0702030302020204" pitchFamily="66" charset="0"/>
          </a:endParaRPr>
        </a:p>
      </dsp:txBody>
      <dsp:txXfrm>
        <a:off x="0" y="778824"/>
        <a:ext cx="10515600" cy="430560"/>
      </dsp:txXfrm>
    </dsp:sp>
    <dsp:sp modelId="{B43727EA-16D9-430D-8D11-081E1C993A83}">
      <dsp:nvSpPr>
        <dsp:cNvPr id="0" name=""/>
        <dsp:cNvSpPr/>
      </dsp:nvSpPr>
      <dsp:spPr>
        <a:xfrm>
          <a:off x="0" y="1209384"/>
          <a:ext cx="10515600" cy="730080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 dirty="0">
              <a:latin typeface="Comic Sans MS" panose="030F0702030302020204" pitchFamily="66" charset="0"/>
            </a:rPr>
            <a:t>Nutzerfreundlichkeit</a:t>
          </a:r>
          <a:endParaRPr lang="en-US" sz="2600" kern="1200" dirty="0">
            <a:latin typeface="Comic Sans MS" panose="030F0702030302020204" pitchFamily="66" charset="0"/>
          </a:endParaRPr>
        </a:p>
      </dsp:txBody>
      <dsp:txXfrm>
        <a:off x="35640" y="1245024"/>
        <a:ext cx="10444320" cy="658800"/>
      </dsp:txXfrm>
    </dsp:sp>
    <dsp:sp modelId="{057F216B-1090-45FF-B7E6-E915016CE6F2}">
      <dsp:nvSpPr>
        <dsp:cNvPr id="0" name=""/>
        <dsp:cNvSpPr/>
      </dsp:nvSpPr>
      <dsp:spPr>
        <a:xfrm>
          <a:off x="0" y="1939464"/>
          <a:ext cx="10515600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2000" kern="1200" dirty="0">
            <a:latin typeface="Comic Sans MS" panose="030F0702030302020204" pitchFamily="66" charset="0"/>
          </a:endParaRPr>
        </a:p>
      </dsp:txBody>
      <dsp:txXfrm>
        <a:off x="0" y="1939464"/>
        <a:ext cx="10515600" cy="430560"/>
      </dsp:txXfrm>
    </dsp:sp>
    <dsp:sp modelId="{3F7EC42D-EF0A-4FFB-8543-E513C262189E}">
      <dsp:nvSpPr>
        <dsp:cNvPr id="0" name=""/>
        <dsp:cNvSpPr/>
      </dsp:nvSpPr>
      <dsp:spPr>
        <a:xfrm>
          <a:off x="0" y="2370024"/>
          <a:ext cx="10515600" cy="730080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 dirty="0">
              <a:latin typeface="Comic Sans MS" panose="030F0702030302020204" pitchFamily="66" charset="0"/>
            </a:rPr>
            <a:t>Design </a:t>
          </a:r>
          <a:endParaRPr lang="en-US" sz="2600" kern="1200" dirty="0">
            <a:latin typeface="Comic Sans MS" panose="030F0702030302020204" pitchFamily="66" charset="0"/>
          </a:endParaRPr>
        </a:p>
      </dsp:txBody>
      <dsp:txXfrm>
        <a:off x="35640" y="2405664"/>
        <a:ext cx="10444320" cy="658800"/>
      </dsp:txXfrm>
    </dsp:sp>
    <dsp:sp modelId="{8B283528-E57C-4656-9239-AFFDC88969BA}">
      <dsp:nvSpPr>
        <dsp:cNvPr id="0" name=""/>
        <dsp:cNvSpPr/>
      </dsp:nvSpPr>
      <dsp:spPr>
        <a:xfrm>
          <a:off x="0" y="3100104"/>
          <a:ext cx="10515600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2000" kern="1200" dirty="0">
            <a:latin typeface="Comic Sans MS" panose="030F0702030302020204" pitchFamily="66" charset="0"/>
          </a:endParaRPr>
        </a:p>
      </dsp:txBody>
      <dsp:txXfrm>
        <a:off x="0" y="3100104"/>
        <a:ext cx="10515600" cy="430560"/>
      </dsp:txXfrm>
    </dsp:sp>
    <dsp:sp modelId="{ED0F1650-C3C6-4DC5-BFD8-D07B6D02D3B9}">
      <dsp:nvSpPr>
        <dsp:cNvPr id="0" name=""/>
        <dsp:cNvSpPr/>
      </dsp:nvSpPr>
      <dsp:spPr>
        <a:xfrm>
          <a:off x="0" y="3530664"/>
          <a:ext cx="10515600" cy="730080"/>
        </a:xfrm>
        <a:prstGeom prst="roundRect">
          <a:avLst/>
        </a:prstGeom>
        <a:solidFill>
          <a:srgbClr val="83B25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 dirty="0">
              <a:latin typeface="Comic Sans MS" panose="030F0702030302020204" pitchFamily="66" charset="0"/>
            </a:rPr>
            <a:t>Funktionen</a:t>
          </a:r>
          <a:r>
            <a:rPr lang="de-DE" sz="2600" kern="1200" dirty="0"/>
            <a:t> </a:t>
          </a:r>
          <a:endParaRPr lang="en-US" sz="2600" kern="1200" dirty="0"/>
        </a:p>
      </dsp:txBody>
      <dsp:txXfrm>
        <a:off x="35640" y="3566304"/>
        <a:ext cx="10444320" cy="658800"/>
      </dsp:txXfrm>
    </dsp:sp>
    <dsp:sp modelId="{2543E1C4-7A5E-42A9-B538-36E119641B51}">
      <dsp:nvSpPr>
        <dsp:cNvPr id="0" name=""/>
        <dsp:cNvSpPr/>
      </dsp:nvSpPr>
      <dsp:spPr>
        <a:xfrm>
          <a:off x="0" y="4260744"/>
          <a:ext cx="10515600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2000" kern="1200" dirty="0">
            <a:latin typeface="Comic Sans MS" panose="030F0702030302020204" pitchFamily="66" charset="0"/>
          </a:endParaRPr>
        </a:p>
      </dsp:txBody>
      <dsp:txXfrm>
        <a:off x="0" y="4260744"/>
        <a:ext cx="10515600" cy="4305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m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2.jpg>
</file>

<file path=ppt/media/image3.jpg>
</file>

<file path=ppt/media/image4.png>
</file>

<file path=ppt/media/image5.sv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4F5BC018-1A62-4267-903C-357B0DD1E518}" type="datetimeFigureOut">
              <a:rPr lang="de-DE" smtClean="0"/>
              <a:t>08.07.2024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0735FAA9-B5C2-42B7-8AF9-517DDEA94F7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3981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Anekdote Manfred</a:t>
            </a:r>
          </a:p>
          <a:p>
            <a:pPr marL="185766" indent="-185766">
              <a:buFontTx/>
              <a:buChar char="-"/>
            </a:pPr>
            <a:r>
              <a:rPr lang="de-DE" dirty="0"/>
              <a:t>Deswegen dafür entscheiden eine Tierheim Website zu gestalten</a:t>
            </a:r>
          </a:p>
          <a:p>
            <a:pPr marL="185766" indent="-185766">
              <a:buFontTx/>
              <a:buChar char="-"/>
            </a:pP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1381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hatten die Entwurfsphase mit folgenden Entwürfen abgeschlossen. In der Implementierungsphase haben wir jedoch auch noch weitere Gestaltungsänderungen vorgenommen z.B. Logo nicht zentriert, sondern linksbündig, andere Icons beim Handy-Menü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35243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Aufgaben der Website wurden wie folgt durchgeführt: </a:t>
            </a:r>
          </a:p>
          <a:p>
            <a:r>
              <a:rPr lang="de-DE" dirty="0"/>
              <a:t>- Haben alle am Entwurf der Wireframes gearbeitet </a:t>
            </a:r>
          </a:p>
          <a:p>
            <a:r>
              <a:rPr lang="de-DE"/>
              <a:t>- Jeder </a:t>
            </a:r>
            <a:r>
              <a:rPr lang="de-DE" dirty="0"/>
              <a:t>entwickelte seine Seite mitsamt Responsive Design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85552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5766" indent="-185766">
              <a:buFontTx/>
              <a:buChar char="-"/>
            </a:pPr>
            <a:r>
              <a:rPr lang="de-DE" dirty="0"/>
              <a:t>Besondere Effekte: z.B. durch Stephanie mit 3 Sekunden Bildwechsel auf der Startseite</a:t>
            </a:r>
          </a:p>
          <a:p>
            <a:pPr marL="185766" indent="-185766">
              <a:buFontTx/>
              <a:buChar char="-"/>
            </a:pPr>
            <a:r>
              <a:rPr lang="de-DE" dirty="0"/>
              <a:t>und Stephanie und Joesphina gemeinsam Bildwechsel bei Hovern </a:t>
            </a:r>
          </a:p>
          <a:p>
            <a:pPr marL="185766" indent="-185766">
              <a:buFontTx/>
              <a:buChar char="-"/>
            </a:pPr>
            <a:r>
              <a:rPr lang="de-DE" dirty="0"/>
              <a:t>Manfred hat das Anheben der Divs auf der Aktuelles Seite umgesetzt </a:t>
            </a:r>
          </a:p>
          <a:p>
            <a:pPr marL="185766" indent="-185766">
              <a:buFontTx/>
              <a:buChar char="-"/>
            </a:pPr>
            <a:r>
              <a:rPr lang="de-DE" dirty="0"/>
              <a:t>Es wurden weitere interaktive Effekte umgesetzt </a:t>
            </a:r>
          </a:p>
          <a:p>
            <a:pPr marL="185766" indent="-185766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3428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Um ein externes Feedback für unsere Webseite zu bekommen haben </a:t>
            </a:r>
          </a:p>
          <a:p>
            <a:r>
              <a:rPr lang="de-DE" dirty="0"/>
              <a:t>drei Personen aus unserem Umfeld befragt (genaueres lässt sich nachlesen in Doku)</a:t>
            </a:r>
          </a:p>
          <a:p>
            <a:r>
              <a:rPr lang="de-DE" dirty="0"/>
              <a:t>Zusammenfassend lässt sich sagen, dass die befragten Personen </a:t>
            </a:r>
          </a:p>
          <a:p>
            <a:pPr marL="185766" indent="-185766">
              <a:buFontTx/>
              <a:buChar char="-"/>
            </a:pPr>
            <a:r>
              <a:rPr lang="de-DE" dirty="0"/>
              <a:t>Die Struktur der Webseite übersichtlich und gut durchdacht fanden</a:t>
            </a:r>
          </a:p>
          <a:p>
            <a:pPr marL="185766" indent="-185766">
              <a:buFontTx/>
              <a:buChar char="-"/>
            </a:pPr>
            <a:r>
              <a:rPr lang="de-DE" dirty="0"/>
              <a:t>Die Schriftart nicht ansprechend fanden, aber dass sie zu einem hohen Wiedererkennungswert der Seite beiträgt</a:t>
            </a:r>
          </a:p>
          <a:p>
            <a:pPr marL="185766" indent="-185766">
              <a:buFontTx/>
              <a:buChar char="-"/>
            </a:pPr>
            <a:r>
              <a:rPr lang="de-DE" dirty="0"/>
              <a:t>Das Design wurde aber insgesamt als gut abgerundet und durchdacht wahrgenommen wurde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5193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haben eine strukturierte Website geschaffen, die: </a:t>
            </a:r>
          </a:p>
          <a:p>
            <a:r>
              <a:rPr lang="de-DE" dirty="0"/>
              <a:t>- An die Anforderungen der Zielgruppen angepasst ist </a:t>
            </a:r>
          </a:p>
          <a:p>
            <a:pPr marL="185766" indent="-185766">
              <a:buFontTx/>
              <a:buChar char="-"/>
            </a:pPr>
            <a:r>
              <a:rPr lang="de-DE" dirty="0"/>
              <a:t>die responive ist</a:t>
            </a:r>
          </a:p>
          <a:p>
            <a:pPr marL="185766" indent="-185766">
              <a:buFontTx/>
              <a:buChar char="-"/>
            </a:pPr>
            <a:r>
              <a:rPr lang="de-DE" dirty="0"/>
              <a:t>viele interaktive Elemente enthält, die die Nutzererfahrungen verbessern,</a:t>
            </a:r>
          </a:p>
          <a:p>
            <a:r>
              <a:rPr lang="de-DE" dirty="0"/>
              <a:t>Wir haben eine gestalterisch ansprechende Website entworfen</a:t>
            </a:r>
          </a:p>
          <a:p>
            <a:pPr marL="185766" indent="-185766">
              <a:buFontTx/>
              <a:buChar char="-"/>
            </a:pPr>
            <a:r>
              <a:rPr lang="de-DE" dirty="0"/>
              <a:t>Die einen hohen Wiedererkennungswert hat durch das klare, einheitliche Styling und Logo</a:t>
            </a:r>
          </a:p>
          <a:p>
            <a:r>
              <a:rPr lang="de-DE" dirty="0"/>
              <a:t>Außerdem haben wir verschiedene Funktionen eingebaut, wie </a:t>
            </a:r>
          </a:p>
          <a:p>
            <a:pPr marL="185766" indent="-185766">
              <a:buFontTx/>
              <a:buChar char="-"/>
            </a:pPr>
            <a:r>
              <a:rPr lang="de-DE" dirty="0"/>
              <a:t>Die Möglichkeit sich einzuloggen und Formulare auszufüllen …</a:t>
            </a:r>
          </a:p>
          <a:p>
            <a:pPr marL="185766" indent="-185766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1968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Während der Projektarbeit haben wir festgestellt, dass </a:t>
            </a:r>
          </a:p>
          <a:p>
            <a:r>
              <a:rPr lang="de-DE" dirty="0"/>
              <a:t>Klare Projektplanung wichtig ist </a:t>
            </a:r>
          </a:p>
          <a:p>
            <a:pPr marL="185766" indent="-185766">
              <a:buFontTx/>
              <a:buChar char="-"/>
            </a:pPr>
            <a:r>
              <a:rPr lang="de-DE" dirty="0"/>
              <a:t>Klarheit darüber welche Aufgaben von wem bis wann erledigt werden</a:t>
            </a:r>
          </a:p>
          <a:p>
            <a:pPr marL="185766" indent="-185766">
              <a:buFontTx/>
              <a:buChar char="-"/>
            </a:pPr>
            <a:r>
              <a:rPr lang="de-DE" dirty="0"/>
              <a:t>angesetzten Zeitplan konnten aber nicht einhalten </a:t>
            </a:r>
            <a:r>
              <a:rPr lang="de-DE" dirty="0">
                <a:sym typeface="Wingdings" panose="05000000000000000000" pitchFamily="2" charset="2"/>
              </a:rPr>
              <a:t> Gründe: </a:t>
            </a:r>
          </a:p>
          <a:p>
            <a:pPr marL="681142" lvl="1" indent="-185766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Noch nicht so viel Erfahrungen in der Einschätzung, wie lange etwas dauert </a:t>
            </a:r>
            <a:endParaRPr lang="de-DE" dirty="0"/>
          </a:p>
          <a:p>
            <a:r>
              <a:rPr lang="de-DE" dirty="0"/>
              <a:t>Kommunikation und Teamarbeit </a:t>
            </a:r>
          </a:p>
          <a:p>
            <a:pPr marL="185766" indent="-185766" defTabSz="990752">
              <a:buFontTx/>
              <a:buChar char="-"/>
              <a:defRPr/>
            </a:pPr>
            <a:r>
              <a:rPr lang="de-DE" dirty="0"/>
              <a:t>Wichtig um Missverständnisse zu vermieden und Zusammenhalt zu fördern</a:t>
            </a:r>
          </a:p>
          <a:p>
            <a:r>
              <a:rPr lang="de-DE" dirty="0"/>
              <a:t>Technische Herausforderungen meistern </a:t>
            </a:r>
          </a:p>
          <a:p>
            <a:pPr marL="185766" indent="-185766">
              <a:buFontTx/>
              <a:buChar char="-"/>
            </a:pPr>
            <a:r>
              <a:rPr lang="de-DE" dirty="0"/>
              <a:t>Problemlösen auch manchmal in Team-Arbeit sehr effektiv, da durch Austausch über das Problem mehr Klarheit gewonnen wurde, was grundsätzlich das Problem ist und mit verschiedenen Ansätzen versucht wurde das Problem zu lösen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4772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Und damit herzlich willkommen zu unserem Vortrag über unserer Tierheim- Website Tierheimat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9491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Wir werden in unserem Vortrag auf folgende Punkte eingehen: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6177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Aus der Voranalyse von drei bereits bestehenden Websites haben wir uns für das Projekt folgende Ziele gesteckt: </a:t>
            </a:r>
          </a:p>
          <a:p>
            <a:r>
              <a:rPr lang="de-DE" dirty="0"/>
              <a:t>Wir wollten eine Website mit </a:t>
            </a:r>
          </a:p>
          <a:p>
            <a:pPr marL="185766" indent="-185766">
              <a:buFontTx/>
              <a:buChar char="-"/>
            </a:pPr>
            <a:r>
              <a:rPr lang="de-DE" dirty="0"/>
              <a:t>Übersichtliches Menü, das den verschiedenen Zielgruppen gerecht wird </a:t>
            </a:r>
          </a:p>
          <a:p>
            <a:pPr marL="185766" indent="-185766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Responsive Design Handy-Nutzer erreichen </a:t>
            </a:r>
          </a:p>
          <a:p>
            <a:r>
              <a:rPr lang="de-DE" dirty="0"/>
              <a:t>Nutzerfreundlichkeit</a:t>
            </a:r>
          </a:p>
          <a:p>
            <a:pPr marL="185766" indent="-185766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interaktive Elemente, soll Nutzern Orientierung geben</a:t>
            </a:r>
          </a:p>
          <a:p>
            <a:r>
              <a:rPr lang="de-DE" dirty="0"/>
              <a:t>Design: </a:t>
            </a:r>
          </a:p>
          <a:p>
            <a:pPr marL="185766" indent="-185766">
              <a:buFontTx/>
              <a:buChar char="-"/>
            </a:pPr>
            <a:r>
              <a:rPr lang="de-DE" dirty="0"/>
              <a:t>Webseite die hohen Wiedererkennungswert hat durch ein einheitliches, ansprechendes Design </a:t>
            </a:r>
            <a:r>
              <a:rPr lang="de-DE" dirty="0">
                <a:sym typeface="Wingdings" panose="05000000000000000000" pitchFamily="2" charset="2"/>
              </a:rPr>
              <a:t> um Sichtbarkeit in der Öffentlichkeit stärken </a:t>
            </a:r>
          </a:p>
          <a:p>
            <a:pPr defTabSz="990752">
              <a:defRPr/>
            </a:pPr>
            <a:r>
              <a:rPr lang="de-DE" dirty="0">
                <a:sym typeface="Wingdings" panose="05000000000000000000" pitchFamily="2" charset="2"/>
              </a:rPr>
              <a:t>Funktionen</a:t>
            </a:r>
          </a:p>
          <a:p>
            <a:pPr marL="185766" indent="-185766" defTabSz="990752">
              <a:buFontTx/>
              <a:buChar char="-"/>
              <a:defRPr/>
            </a:pPr>
            <a:r>
              <a:rPr lang="de-DE" dirty="0">
                <a:sym typeface="Wingdings" panose="05000000000000000000" pitchFamily="2" charset="2"/>
              </a:rPr>
              <a:t>Formulare die schnelle Kontaktaufnahme möglich machen </a:t>
            </a:r>
          </a:p>
          <a:p>
            <a:pPr marL="185766" indent="-185766" defTabSz="990752">
              <a:buFontTx/>
              <a:buChar char="-"/>
              <a:defRPr/>
            </a:pPr>
            <a:r>
              <a:rPr lang="de-DE" dirty="0">
                <a:sym typeface="Wingdings" panose="05000000000000000000" pitchFamily="2" charset="2"/>
              </a:rPr>
              <a:t>Tierarten die gefiltert werden können bei der Tierübersicht </a:t>
            </a:r>
            <a:endParaRPr lang="de-DE" dirty="0"/>
          </a:p>
          <a:p>
            <a:pPr marL="185766" indent="-185766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19513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Damit unsere Webseite von der Struktur und von den Inhalten zu unseren Zielgruppen passen haben wir uns zunächst Gedanken gemacht welche Zielgruppen wir ansprechen wollen. So z.B.</a:t>
            </a:r>
          </a:p>
          <a:p>
            <a:endParaRPr lang="de-DE" dirty="0"/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Basierend darauf haben dann Inhalte und die Struktur unserer Webseite entworfen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So werden sich Personen ,die … …. Wünschen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Haben für alle Zielgruppen durchgeführt und sind auf folgende </a:t>
            </a:r>
            <a:r>
              <a:rPr lang="de-DE" dirty="0" err="1">
                <a:sym typeface="Wingdings" panose="05000000000000000000" pitchFamily="2" charset="2"/>
              </a:rPr>
              <a:t>Strutur</a:t>
            </a:r>
            <a:r>
              <a:rPr lang="de-DE" dirty="0">
                <a:sym typeface="Wingdings" panose="05000000000000000000" pitchFamily="2" charset="2"/>
              </a:rPr>
              <a:t> gekommen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18106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Abgeleitet aus unserer Zielgruppenanalyse haben wir folgende Struktur erarbeitet für unsere Webseite. Die werden wir auch nochmal genauer in der Live Vorstellung unserer Website sehen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6764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Zielstellung Logoentwurf: </a:t>
            </a:r>
          </a:p>
          <a:p>
            <a:pPr marL="185766" indent="-185766">
              <a:buFontTx/>
              <a:buChar char="-"/>
            </a:pPr>
            <a:r>
              <a:rPr lang="de-DE" b="1" dirty="0"/>
              <a:t>Zielgruppe emotional anzusprechen durch ein verspieltes und freundliches Design </a:t>
            </a:r>
          </a:p>
          <a:p>
            <a:pPr marL="185766" indent="-185766">
              <a:buFontTx/>
              <a:buChar char="-"/>
            </a:pPr>
            <a:r>
              <a:rPr lang="de-DE" b="1" dirty="0"/>
              <a:t>starken Wiedererkennungswert der Seite und des Tierheimes zu schaffen </a:t>
            </a:r>
          </a:p>
          <a:p>
            <a:r>
              <a:rPr lang="de-DE" b="1" dirty="0"/>
              <a:t>Umgesetzt durch folgenden Gestaltungsmerkmalen: </a:t>
            </a:r>
          </a:p>
          <a:p>
            <a:r>
              <a:rPr lang="de-DE" b="1" dirty="0"/>
              <a:t>Schriftart ist weich und abgerundet: </a:t>
            </a:r>
          </a:p>
          <a:p>
            <a:pPr marL="185766" indent="-185766">
              <a:buFontTx/>
              <a:buChar char="-"/>
            </a:pPr>
            <a:r>
              <a:rPr lang="de-DE" dirty="0"/>
              <a:t>Wirkt freundlich und </a:t>
            </a:r>
            <a:r>
              <a:rPr lang="de-DE" dirty="0" err="1"/>
              <a:t>einladendend</a:t>
            </a:r>
            <a:endParaRPr lang="de-DE" dirty="0"/>
          </a:p>
          <a:p>
            <a:pPr marL="185766" indent="-185766">
              <a:buFontTx/>
              <a:buChar char="-"/>
            </a:pPr>
            <a:r>
              <a:rPr lang="de-DE" dirty="0"/>
              <a:t>Verwendung auf der gesamten Webseite trägt zu einem hohen Wiedererkennungswert bei </a:t>
            </a:r>
          </a:p>
          <a:p>
            <a:r>
              <a:rPr lang="de-DE" b="1" dirty="0"/>
              <a:t>Farbschema</a:t>
            </a:r>
          </a:p>
          <a:p>
            <a:pPr marL="185766" indent="-185766">
              <a:buFontTx/>
              <a:buChar char="-"/>
            </a:pPr>
            <a:r>
              <a:rPr lang="de-DE" b="0" dirty="0"/>
              <a:t>Grün: Assoziiert mit Natur, Wachstum und Leben </a:t>
            </a:r>
          </a:p>
          <a:p>
            <a:r>
              <a:rPr lang="de-DE" b="1" dirty="0"/>
              <a:t>Einbindung von Tieren</a:t>
            </a:r>
          </a:p>
          <a:p>
            <a:pPr marL="185766" indent="-185766">
              <a:buFontTx/>
              <a:buChar char="-"/>
            </a:pPr>
            <a:r>
              <a:rPr lang="de-DE" b="0" dirty="0"/>
              <a:t>Direkt ersichtlich, dass es auf der Website um Tiere geht </a:t>
            </a:r>
          </a:p>
          <a:p>
            <a:r>
              <a:rPr lang="de-DE" b="1" dirty="0"/>
              <a:t>(Klarheit und Einfachheit</a:t>
            </a:r>
          </a:p>
          <a:p>
            <a:pPr marL="185766" indent="-185766">
              <a:buFontTx/>
              <a:buChar char="-"/>
            </a:pPr>
            <a:r>
              <a:rPr lang="de-DE" b="0" dirty="0"/>
              <a:t>Silhouetten der Tiere dargestellt </a:t>
            </a:r>
            <a:r>
              <a:rPr lang="de-DE" b="0" dirty="0">
                <a:sym typeface="Wingdings" panose="05000000000000000000" pitchFamily="2" charset="2"/>
              </a:rPr>
              <a:t> trägt zur Klarheit und Einfachheit bei und damit auch zur Wiedererkennung)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1782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Parallel zur Arbeit am Logo haben wir uns individuell mit der Gestaltung der Website auseinandergesetzt </a:t>
            </a:r>
          </a:p>
          <a:p>
            <a:r>
              <a:rPr lang="de-DE" dirty="0"/>
              <a:t>Unsere Ergebnisse variierten in einigen Punkten</a:t>
            </a:r>
          </a:p>
          <a:p>
            <a:r>
              <a:rPr lang="de-DE" dirty="0"/>
              <a:t>In gemeinsamere Absprache haben wir uns dann für folgende Layoutvariation entschieden: </a:t>
            </a:r>
          </a:p>
          <a:p>
            <a:pPr marL="185766" indent="-185766">
              <a:buFontTx/>
              <a:buChar char="-"/>
            </a:pPr>
            <a:r>
              <a:rPr lang="de-DE" dirty="0"/>
              <a:t>Navigation im Kopf der Seite</a:t>
            </a:r>
          </a:p>
          <a:p>
            <a:pPr marL="185766" indent="-185766">
              <a:buFontTx/>
              <a:buChar char="-"/>
            </a:pPr>
            <a:r>
              <a:rPr lang="de-DE" dirty="0"/>
              <a:t>Bild mit Teaser-Text zum Tier und umrandet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Button zum Weiterlesen für detaillierte Infos </a:t>
            </a:r>
          </a:p>
          <a:p>
            <a:pPr marL="185766" indent="-185766">
              <a:buFontTx/>
              <a:buChar char="-"/>
            </a:pPr>
            <a:r>
              <a:rPr lang="de-DE" dirty="0"/>
              <a:t>Suchfunktion nach Tieren </a:t>
            </a:r>
          </a:p>
          <a:p>
            <a:pPr marL="185766" indent="-185766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 dieser Entscheidungsprozess erfolgte auch mit anderen Seiten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86499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Entwurf des Layouts des Handys: </a:t>
            </a:r>
          </a:p>
          <a:p>
            <a:pPr marL="185766" indent="-185766">
              <a:buFontTx/>
              <a:buChar char="-"/>
            </a:pPr>
            <a:r>
              <a:rPr lang="de-DE" dirty="0"/>
              <a:t>Verschiedene Anordnungsformen des Menus </a:t>
            </a:r>
            <a:r>
              <a:rPr lang="de-DE" dirty="0">
                <a:sym typeface="Wingdings" panose="05000000000000000000" pitchFamily="2" charset="2"/>
              </a:rPr>
              <a:t> haben uns für ein Menu mit Icons entschieden und für Drop-Down Menü bei Unterseiten </a:t>
            </a:r>
          </a:p>
          <a:p>
            <a:pPr marL="185766" indent="-185766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Bei der Gestaltung der Hauptelemente haben wir uns, wie bei der Website entschieden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5FAA9-B5C2-42B7-8AF9-517DDEA94F70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1108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439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991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625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690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322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955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221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522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656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303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357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7/8/2024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097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10" Type="http://schemas.openxmlformats.org/officeDocument/2006/relationships/image" Target="../media/image5.svg"/><Relationship Id="rId4" Type="http://schemas.openxmlformats.org/officeDocument/2006/relationships/diagramLayout" Target="../diagrams/layout8.xml"/><Relationship Id="rId9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5.svg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5.svg"/><Relationship Id="rId9" Type="http://schemas.microsoft.com/office/2007/relationships/diagramDrawing" Target="../diagrams/drawing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13" Type="http://schemas.microsoft.com/office/2007/relationships/diagramDrawing" Target="../diagrams/drawing6.xml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openxmlformats.org/officeDocument/2006/relationships/diagramColors" Target="../diagrams/colors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11" Type="http://schemas.openxmlformats.org/officeDocument/2006/relationships/diagramQuickStyle" Target="../diagrams/quickStyle6.xml"/><Relationship Id="rId5" Type="http://schemas.openxmlformats.org/officeDocument/2006/relationships/diagramQuickStyle" Target="../diagrams/quickStyle5.xml"/><Relationship Id="rId15" Type="http://schemas.openxmlformats.org/officeDocument/2006/relationships/image" Target="../media/image5.svg"/><Relationship Id="rId10" Type="http://schemas.openxmlformats.org/officeDocument/2006/relationships/diagramLayout" Target="../diagrams/layout6.xml"/><Relationship Id="rId4" Type="http://schemas.openxmlformats.org/officeDocument/2006/relationships/diagramLayout" Target="../diagrams/layout5.xml"/><Relationship Id="rId9" Type="http://schemas.openxmlformats.org/officeDocument/2006/relationships/diagramData" Target="../diagrams/data6.xml"/><Relationship Id="rId1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0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Text, Screenshot, Website, Webseite enthält.&#10;&#10;Automatisch generierte Beschreibung">
            <a:extLst>
              <a:ext uri="{FF2B5EF4-FFF2-40B4-BE49-F238E27FC236}">
                <a16:creationId xmlns:a16="http://schemas.microsoft.com/office/drawing/2014/main" id="{E93EF216-D24A-B123-D14F-52102E1A02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1" t="578" r="461" b="28628"/>
          <a:stretch/>
        </p:blipFill>
        <p:spPr>
          <a:xfrm>
            <a:off x="663575" y="40943"/>
            <a:ext cx="10864850" cy="677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407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844" y="145052"/>
            <a:ext cx="11660311" cy="1356360"/>
          </a:xfrm>
        </p:spPr>
        <p:txBody>
          <a:bodyPr/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2. Entwurf – Abschluss</a:t>
            </a:r>
          </a:p>
        </p:txBody>
      </p:sp>
      <p:pic>
        <p:nvPicPr>
          <p:cNvPr id="10" name="Inhaltsplatzhalter 9" descr="Ein Bild, das Text, Screenshot, Diagramm, Software enthält.&#10;&#10;Automatisch generierte Beschreibung">
            <a:extLst>
              <a:ext uri="{FF2B5EF4-FFF2-40B4-BE49-F238E27FC236}">
                <a16:creationId xmlns:a16="http://schemas.microsoft.com/office/drawing/2014/main" id="{E10C4166-940A-9AB7-1DE3-B8403CDF5B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002" t="882" r="614"/>
          <a:stretch/>
        </p:blipFill>
        <p:spPr>
          <a:xfrm>
            <a:off x="3308169" y="1450339"/>
            <a:ext cx="4286250" cy="4312965"/>
          </a:xfrm>
          <a:ln w="19050">
            <a:solidFill>
              <a:srgbClr val="83B25B"/>
            </a:solidFill>
          </a:ln>
        </p:spPr>
      </p:pic>
      <p:pic>
        <p:nvPicPr>
          <p:cNvPr id="12" name="Grafik 11" descr="Ein Bild, das Text, Screenshot, Diagramm, parallel enthält.&#10;&#10;Automatisch generierte Beschreibung">
            <a:extLst>
              <a:ext uri="{FF2B5EF4-FFF2-40B4-BE49-F238E27FC236}">
                <a16:creationId xmlns:a16="http://schemas.microsoft.com/office/drawing/2014/main" id="{45751E26-9B19-E762-33B9-99EA0DF343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21" r="1421" b="1596"/>
          <a:stretch/>
        </p:blipFill>
        <p:spPr>
          <a:xfrm>
            <a:off x="7908651" y="1501412"/>
            <a:ext cx="3913235" cy="4312692"/>
          </a:xfrm>
          <a:prstGeom prst="rect">
            <a:avLst/>
          </a:prstGeom>
          <a:ln w="19050">
            <a:solidFill>
              <a:srgbClr val="83B25B"/>
            </a:solidFill>
          </a:ln>
        </p:spPr>
      </p:pic>
      <p:pic>
        <p:nvPicPr>
          <p:cNvPr id="15" name="Grafik 14" descr="Ein Bild, das Text, Screenshot, Schrift, Dokument enthält.&#10;&#10;Automatisch generierte Beschreibung">
            <a:extLst>
              <a:ext uri="{FF2B5EF4-FFF2-40B4-BE49-F238E27FC236}">
                <a16:creationId xmlns:a16="http://schemas.microsoft.com/office/drawing/2014/main" id="{E5B8993F-3AEA-5811-DA31-E23B357A3E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44" t="880" r="2834" b="-1"/>
          <a:stretch/>
        </p:blipFill>
        <p:spPr>
          <a:xfrm>
            <a:off x="901700" y="679451"/>
            <a:ext cx="2022475" cy="5733227"/>
          </a:xfrm>
          <a:prstGeom prst="rect">
            <a:avLst/>
          </a:prstGeom>
          <a:ln w="19050">
            <a:solidFill>
              <a:srgbClr val="83B25B"/>
            </a:solidFill>
          </a:ln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8E6DE9CF-EA53-D949-7ECB-347DFF524EA8}"/>
              </a:ext>
            </a:extLst>
          </p:cNvPr>
          <p:cNvCxnSpPr>
            <a:cxnSpLocks/>
          </p:cNvCxnSpPr>
          <p:nvPr/>
        </p:nvCxnSpPr>
        <p:spPr>
          <a:xfrm>
            <a:off x="5359877" y="1270000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4" name="Grafik 13" descr="Pfotenabdrücke mit einfarbiger Füllung">
            <a:extLst>
              <a:ext uri="{FF2B5EF4-FFF2-40B4-BE49-F238E27FC236}">
                <a16:creationId xmlns:a16="http://schemas.microsoft.com/office/drawing/2014/main" id="{814C4C60-1C75-7579-1A91-FFE8D1E23A7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2FE6B114-6067-3082-F537-32409E0A8241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9EE6E6EF-421C-70EB-212C-7AB14F2FC600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958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844" y="201010"/>
            <a:ext cx="11660311" cy="1356360"/>
          </a:xfrm>
        </p:spPr>
        <p:txBody>
          <a:bodyPr/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3. Implementierung - Aufgabenteilung</a:t>
            </a:r>
            <a:r>
              <a:rPr lang="de-DE" dirty="0">
                <a:solidFill>
                  <a:srgbClr val="83B25B"/>
                </a:solidFill>
                <a:latin typeface="Comic Sans MS" panose="030F0702030302020204" pitchFamily="66" charset="0"/>
              </a:rPr>
              <a:t> </a:t>
            </a:r>
          </a:p>
        </p:txBody>
      </p:sp>
      <p:graphicFrame>
        <p:nvGraphicFramePr>
          <p:cNvPr id="7" name="Inhaltsplatzhalter 4">
            <a:extLst>
              <a:ext uri="{FF2B5EF4-FFF2-40B4-BE49-F238E27FC236}">
                <a16:creationId xmlns:a16="http://schemas.microsoft.com/office/drawing/2014/main" id="{90EBE976-243E-A8F0-C65D-3456147158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2295270"/>
              </p:ext>
            </p:extLst>
          </p:nvPr>
        </p:nvGraphicFramePr>
        <p:xfrm>
          <a:off x="838199" y="1397572"/>
          <a:ext cx="10515600" cy="4619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A3CC54CB-7E47-D883-0C89-D3158DA67616}"/>
              </a:ext>
            </a:extLst>
          </p:cNvPr>
          <p:cNvCxnSpPr>
            <a:cxnSpLocks/>
          </p:cNvCxnSpPr>
          <p:nvPr/>
        </p:nvCxnSpPr>
        <p:spPr>
          <a:xfrm>
            <a:off x="5381171" y="1284514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1" name="Grafik 10" descr="Pfotenabdrücke mit einfarbiger Füllung">
            <a:extLst>
              <a:ext uri="{FF2B5EF4-FFF2-40B4-BE49-F238E27FC236}">
                <a16:creationId xmlns:a16="http://schemas.microsoft.com/office/drawing/2014/main" id="{9742C047-210B-D42E-FA5B-514DF2348B8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61E87D6E-A17A-BF8B-747B-E5C875E53614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79F3354-04EA-C604-0C98-BF26B485B786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6720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840" y="1183975"/>
            <a:ext cx="11660311" cy="1356360"/>
          </a:xfrm>
        </p:spPr>
        <p:txBody>
          <a:bodyPr/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4. Live Vorstellung unserer Website 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736A6DE-CE5F-4094-641F-BA972D994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32183" y="3027982"/>
            <a:ext cx="5727627" cy="1363125"/>
          </a:xfrm>
        </p:spPr>
      </p:pic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46424C68-282C-B2CA-B13C-77410C355FA7}"/>
              </a:ext>
            </a:extLst>
          </p:cNvPr>
          <p:cNvCxnSpPr>
            <a:cxnSpLocks/>
          </p:cNvCxnSpPr>
          <p:nvPr/>
        </p:nvCxnSpPr>
        <p:spPr>
          <a:xfrm>
            <a:off x="5381166" y="2502926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9" name="Grafik 8" descr="Pfotenabdrücke mit einfarbiger Füllung">
            <a:extLst>
              <a:ext uri="{FF2B5EF4-FFF2-40B4-BE49-F238E27FC236}">
                <a16:creationId xmlns:a16="http://schemas.microsoft.com/office/drawing/2014/main" id="{6C7A02CB-00D1-F765-CE3E-EBE8545FB6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8B930864-CEAF-1EFB-7ADE-8B3186AC35C9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FEAD4D21-CC80-10BA-D6FF-8BCAD29D1FE5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703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724" y="1212767"/>
            <a:ext cx="11512539" cy="1356360"/>
          </a:xfrm>
        </p:spPr>
        <p:txBody>
          <a:bodyPr/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5. Fazit - Feedback zur Website</a:t>
            </a:r>
            <a:endParaRPr lang="de-DE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pic>
        <p:nvPicPr>
          <p:cNvPr id="12" name="Grafik 11" descr="Pfotenabdrücke mit einfarbiger Füllung">
            <a:extLst>
              <a:ext uri="{FF2B5EF4-FFF2-40B4-BE49-F238E27FC236}">
                <a16:creationId xmlns:a16="http://schemas.microsoft.com/office/drawing/2014/main" id="{ECEED3E3-5A16-B2FE-1694-4640769055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638CB95D-3CF0-83C1-1B01-28D0D0E4A8E1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FF07138C-0829-029D-806B-AE670BDF4287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007328F0-1927-295A-F803-7707D85266BF}"/>
              </a:ext>
            </a:extLst>
          </p:cNvPr>
          <p:cNvCxnSpPr>
            <a:cxnSpLocks/>
          </p:cNvCxnSpPr>
          <p:nvPr/>
        </p:nvCxnSpPr>
        <p:spPr>
          <a:xfrm>
            <a:off x="5381166" y="2502926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43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730" y="284719"/>
            <a:ext cx="11512539" cy="1356360"/>
          </a:xfrm>
        </p:spPr>
        <p:txBody>
          <a:bodyPr/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6. Fazit - Erreichung unserer Zielsetzung</a:t>
            </a:r>
            <a:endParaRPr lang="de-DE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8" name="Inhaltsplatzhalter 3">
            <a:extLst>
              <a:ext uri="{FF2B5EF4-FFF2-40B4-BE49-F238E27FC236}">
                <a16:creationId xmlns:a16="http://schemas.microsoft.com/office/drawing/2014/main" id="{82B6F32F-085D-0550-5852-926EC46998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4839042"/>
              </p:ext>
            </p:extLst>
          </p:nvPr>
        </p:nvGraphicFramePr>
        <p:xfrm>
          <a:off x="939800" y="1532914"/>
          <a:ext cx="10515600" cy="4740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C3468A47-D93E-B00D-08EF-8FD90DB3B109}"/>
              </a:ext>
            </a:extLst>
          </p:cNvPr>
          <p:cNvCxnSpPr>
            <a:cxnSpLocks/>
          </p:cNvCxnSpPr>
          <p:nvPr/>
        </p:nvCxnSpPr>
        <p:spPr>
          <a:xfrm>
            <a:off x="5381171" y="1386114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35C309FD-1183-9BE1-A11E-918A07C39FC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1335" r="624" b="13142"/>
          <a:stretch/>
        </p:blipFill>
        <p:spPr>
          <a:xfrm>
            <a:off x="10573610" y="1641079"/>
            <a:ext cx="674354" cy="52802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7B72BCB-1875-6B03-0ED4-E3F143003EE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1335" b="13142"/>
          <a:stretch/>
        </p:blipFill>
        <p:spPr>
          <a:xfrm>
            <a:off x="10569374" y="2809098"/>
            <a:ext cx="678590" cy="52802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9CA6EDE-C690-9520-C4AE-89A795D773F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1335" b="10940"/>
          <a:stretch/>
        </p:blipFill>
        <p:spPr>
          <a:xfrm>
            <a:off x="10569374" y="3972417"/>
            <a:ext cx="678590" cy="54341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9A5999-F60E-7E62-096D-0395C053003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1335" b="10940"/>
          <a:stretch/>
        </p:blipFill>
        <p:spPr>
          <a:xfrm>
            <a:off x="10569374" y="5151132"/>
            <a:ext cx="678590" cy="543417"/>
          </a:xfrm>
          <a:prstGeom prst="rect">
            <a:avLst/>
          </a:prstGeom>
        </p:spPr>
      </p:pic>
      <p:pic>
        <p:nvPicPr>
          <p:cNvPr id="12" name="Grafik 11" descr="Pfotenabdrücke mit einfarbiger Füllung">
            <a:extLst>
              <a:ext uri="{FF2B5EF4-FFF2-40B4-BE49-F238E27FC236}">
                <a16:creationId xmlns:a16="http://schemas.microsoft.com/office/drawing/2014/main" id="{ECEED3E3-5A16-B2FE-1694-46407690552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638CB95D-3CF0-83C1-1B01-28D0D0E4A8E1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FF07138C-0829-029D-806B-AE670BDF4287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4457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409" y="762001"/>
            <a:ext cx="4156512" cy="1708244"/>
          </a:xfrm>
        </p:spPr>
        <p:txBody>
          <a:bodyPr anchor="ctr">
            <a:normAutofit/>
          </a:bodyPr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6. Fazit - Kompetenzen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6B6F088-3A65-4A4E-325A-6135750C9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409" y="2470245"/>
            <a:ext cx="4156512" cy="3769835"/>
          </a:xfrm>
        </p:spPr>
        <p:txBody>
          <a:bodyPr anchor="ctr">
            <a:normAutofit/>
          </a:bodyPr>
          <a:lstStyle/>
          <a:p>
            <a:r>
              <a:rPr lang="de-DE" sz="2000" dirty="0">
                <a:latin typeface="Comic Sans MS" panose="030F0702030302020204" pitchFamily="66" charset="0"/>
              </a:rPr>
              <a:t>Klare Projektplanung</a:t>
            </a:r>
          </a:p>
          <a:p>
            <a:r>
              <a:rPr lang="de-DE" sz="2000" dirty="0">
                <a:latin typeface="Comic Sans MS" panose="030F0702030302020204" pitchFamily="66" charset="0"/>
              </a:rPr>
              <a:t>Kommunikation und Teamarbeit </a:t>
            </a:r>
          </a:p>
          <a:p>
            <a:r>
              <a:rPr lang="de-DE" sz="2000" dirty="0">
                <a:latin typeface="Comic Sans MS" panose="030F0702030302020204" pitchFamily="66" charset="0"/>
              </a:rPr>
              <a:t>Technische Herausforderungen meistern </a:t>
            </a:r>
          </a:p>
          <a:p>
            <a:endParaRPr lang="de-DE" sz="2000" dirty="0"/>
          </a:p>
        </p:txBody>
      </p:sp>
      <p:pic>
        <p:nvPicPr>
          <p:cNvPr id="5" name="Grafik 4" descr="Ein Bild, das Baum, draußen, Person, Gelände enthält.&#10;&#10;Automatisch generierte Beschreibung">
            <a:extLst>
              <a:ext uri="{FF2B5EF4-FFF2-40B4-BE49-F238E27FC236}">
                <a16:creationId xmlns:a16="http://schemas.microsoft.com/office/drawing/2014/main" id="{108B50E8-5371-CC2A-0DC6-D074CB7561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111"/>
          <a:stretch/>
        </p:blipFill>
        <p:spPr>
          <a:xfrm>
            <a:off x="-1" y="-2"/>
            <a:ext cx="6096001" cy="6858002"/>
          </a:xfrm>
          <a:prstGeom prst="rect">
            <a:avLst/>
          </a:prstGeom>
        </p:spPr>
      </p:pic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61CE1B02-CFB0-08F8-01DE-FB6EB78D2A68}"/>
              </a:ext>
            </a:extLst>
          </p:cNvPr>
          <p:cNvCxnSpPr>
            <a:cxnSpLocks/>
          </p:cNvCxnSpPr>
          <p:nvPr/>
        </p:nvCxnSpPr>
        <p:spPr>
          <a:xfrm>
            <a:off x="8232973" y="2472052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6" name="Grafik 5" descr="Pfotenabdrücke mit einfarbiger Füllung">
            <a:extLst>
              <a:ext uri="{FF2B5EF4-FFF2-40B4-BE49-F238E27FC236}">
                <a16:creationId xmlns:a16="http://schemas.microsoft.com/office/drawing/2014/main" id="{DFC44207-0544-3265-E642-C4634197FCA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50000" b="38661"/>
          <a:stretch/>
        </p:blipFill>
        <p:spPr>
          <a:xfrm>
            <a:off x="8779494" y="5914591"/>
            <a:ext cx="457200" cy="560884"/>
          </a:xfrm>
          <a:prstGeom prst="rect">
            <a:avLst/>
          </a:prstGeom>
        </p:spPr>
      </p:pic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A17233CD-E48E-33A3-BE67-99DA20C01019}"/>
              </a:ext>
            </a:extLst>
          </p:cNvPr>
          <p:cNvCxnSpPr>
            <a:cxnSpLocks/>
          </p:cNvCxnSpPr>
          <p:nvPr/>
        </p:nvCxnSpPr>
        <p:spPr>
          <a:xfrm>
            <a:off x="7360135" y="6240080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E67877EC-5F08-0467-A76E-2995757D6847}"/>
              </a:ext>
            </a:extLst>
          </p:cNvPr>
          <p:cNvCxnSpPr>
            <a:cxnSpLocks/>
          </p:cNvCxnSpPr>
          <p:nvPr/>
        </p:nvCxnSpPr>
        <p:spPr>
          <a:xfrm>
            <a:off x="9489045" y="6240080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E325EB75-3F14-B380-383D-CA4401788A7F}"/>
              </a:ext>
            </a:extLst>
          </p:cNvPr>
          <p:cNvSpPr/>
          <p:nvPr/>
        </p:nvSpPr>
        <p:spPr>
          <a:xfrm>
            <a:off x="10959922" y="79898"/>
            <a:ext cx="1163902" cy="6702641"/>
          </a:xfrm>
          <a:prstGeom prst="rect">
            <a:avLst/>
          </a:prstGeom>
          <a:solidFill>
            <a:schemeClr val="bg1"/>
          </a:solidFill>
          <a:ln>
            <a:solidFill>
              <a:srgbClr val="FCFFF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7406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BB8B689-55CA-E301-2156-4CF6CA14EA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8558" y="966413"/>
            <a:ext cx="5434883" cy="3623255"/>
          </a:xfr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87F1F5E-9278-037D-1989-FFFCACAD7365}"/>
              </a:ext>
            </a:extLst>
          </p:cNvPr>
          <p:cNvSpPr txBox="1"/>
          <p:nvPr/>
        </p:nvSpPr>
        <p:spPr>
          <a:xfrm>
            <a:off x="4680444" y="5599198"/>
            <a:ext cx="28020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>
                <a:solidFill>
                  <a:srgbClr val="83B25B"/>
                </a:solidFill>
                <a:latin typeface="Comic Sans MS" panose="030F0702030302020204" pitchFamily="66" charset="0"/>
              </a:rPr>
              <a:t>PfotenDesign</a:t>
            </a:r>
          </a:p>
        </p:txBody>
      </p:sp>
      <p:pic>
        <p:nvPicPr>
          <p:cNvPr id="2" name="Grafik 1" descr="Pfotenabdrücke mit einfarbiger Füllung">
            <a:extLst>
              <a:ext uri="{FF2B5EF4-FFF2-40B4-BE49-F238E27FC236}">
                <a16:creationId xmlns:a16="http://schemas.microsoft.com/office/drawing/2014/main" id="{73316F0B-E037-7372-F18E-DD49CEF39B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50000" b="38661"/>
          <a:stretch/>
        </p:blipFill>
        <p:spPr>
          <a:xfrm>
            <a:off x="5852883" y="4960185"/>
            <a:ext cx="457200" cy="560884"/>
          </a:xfrm>
          <a:prstGeom prst="rect">
            <a:avLst/>
          </a:prstGeom>
        </p:spPr>
      </p:pic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630CFDF4-E8AD-686D-BAEE-3BCAF4C87596}"/>
              </a:ext>
            </a:extLst>
          </p:cNvPr>
          <p:cNvCxnSpPr>
            <a:cxnSpLocks/>
          </p:cNvCxnSpPr>
          <p:nvPr/>
        </p:nvCxnSpPr>
        <p:spPr>
          <a:xfrm>
            <a:off x="4433524" y="5285674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338C220F-8E01-AE39-39BA-8DF8F13B1629}"/>
              </a:ext>
            </a:extLst>
          </p:cNvPr>
          <p:cNvCxnSpPr>
            <a:cxnSpLocks/>
          </p:cNvCxnSpPr>
          <p:nvPr/>
        </p:nvCxnSpPr>
        <p:spPr>
          <a:xfrm>
            <a:off x="6562434" y="5285674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3533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4ABC30-D1BB-22C1-968D-AE22A048C6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7039" y="4885737"/>
            <a:ext cx="5946579" cy="1514185"/>
          </a:xfrm>
        </p:spPr>
        <p:txBody>
          <a:bodyPr anchor="t">
            <a:normAutofit/>
          </a:bodyPr>
          <a:lstStyle/>
          <a:p>
            <a:pPr algn="r"/>
            <a:r>
              <a:rPr lang="de-DE" sz="3400" b="1" dirty="0">
                <a:solidFill>
                  <a:schemeClr val="tx2"/>
                </a:solidFill>
                <a:latin typeface="Comic Sans MS" panose="030F0702030302020204" pitchFamily="66" charset="0"/>
              </a:rPr>
              <a:t>Grundlagen der</a:t>
            </a:r>
            <a:r>
              <a:rPr lang="de-DE" sz="3400" b="1" dirty="0">
                <a:solidFill>
                  <a:schemeClr val="tx2"/>
                </a:solidFill>
              </a:rPr>
              <a:t> </a:t>
            </a:r>
            <a:r>
              <a:rPr lang="de-DE" sz="3400" b="1" dirty="0">
                <a:solidFill>
                  <a:schemeClr val="tx2"/>
                </a:solidFill>
                <a:latin typeface="Comic Sans MS" panose="030F0702030302020204" pitchFamily="66" charset="0"/>
              </a:rPr>
              <a:t>Webprogrammierung</a:t>
            </a:r>
            <a:br>
              <a:rPr lang="de-DE" sz="3400" b="1" dirty="0">
                <a:solidFill>
                  <a:schemeClr val="tx2"/>
                </a:solidFill>
              </a:rPr>
            </a:br>
            <a:endParaRPr lang="de-DE" sz="3400" dirty="0">
              <a:solidFill>
                <a:schemeClr val="tx2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654D79A-5825-2478-1FEB-353196481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7416" y="4295980"/>
            <a:ext cx="5946202" cy="589755"/>
          </a:xfrm>
        </p:spPr>
        <p:txBody>
          <a:bodyPr anchor="b">
            <a:normAutofit/>
          </a:bodyPr>
          <a:lstStyle/>
          <a:p>
            <a:pPr algn="r"/>
            <a:r>
              <a:rPr lang="de-DE" sz="2000" dirty="0">
                <a:solidFill>
                  <a:schemeClr val="tx2"/>
                </a:solidFill>
                <a:latin typeface="Comic Sans MS" panose="030F0702030302020204" pitchFamily="66" charset="0"/>
              </a:rPr>
              <a:t>Gestaltung einer Tierheim - Website</a:t>
            </a:r>
          </a:p>
        </p:txBody>
      </p:sp>
      <p:pic>
        <p:nvPicPr>
          <p:cNvPr id="4" name="Inhaltsplatzhalter 4" descr="Ein Bild, das Text, Schrift, Grafiken, Grafikdesign enthält.&#10;&#10;Automatisch generierte Beschreibung">
            <a:extLst>
              <a:ext uri="{FF2B5EF4-FFF2-40B4-BE49-F238E27FC236}">
                <a16:creationId xmlns:a16="http://schemas.microsoft.com/office/drawing/2014/main" id="{86FBFC7A-DF52-C5B5-3523-AB135E167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82" y="4689528"/>
            <a:ext cx="4909129" cy="1165918"/>
          </a:xfrm>
          <a:prstGeom prst="rect">
            <a:avLst/>
          </a:prstGeom>
        </p:spPr>
      </p:pic>
      <p:pic>
        <p:nvPicPr>
          <p:cNvPr id="11" name="Grafik 10" descr="Ein Bild, das Säugetier, Reptil, Eidechse, Schuppenkriechtiere enthält.&#10;&#10;Automatisch generierte Beschreibung">
            <a:extLst>
              <a:ext uri="{FF2B5EF4-FFF2-40B4-BE49-F238E27FC236}">
                <a16:creationId xmlns:a16="http://schemas.microsoft.com/office/drawing/2014/main" id="{86C035CE-67D2-16D9-0B29-864F630037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697"/>
          <a:stretch/>
        </p:blipFill>
        <p:spPr>
          <a:xfrm>
            <a:off x="0" y="0"/>
            <a:ext cx="12192000" cy="4181024"/>
          </a:xfrm>
          <a:prstGeom prst="rect">
            <a:avLst/>
          </a:prstGeom>
        </p:spPr>
      </p:pic>
      <p:pic>
        <p:nvPicPr>
          <p:cNvPr id="8" name="Grafik 7" descr="Pfotenabdrücke mit einfarbiger Füllung">
            <a:extLst>
              <a:ext uri="{FF2B5EF4-FFF2-40B4-BE49-F238E27FC236}">
                <a16:creationId xmlns:a16="http://schemas.microsoft.com/office/drawing/2014/main" id="{EF0B3CED-AAA4-52B6-F907-34FFDE84B2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62943A39-001C-B1DF-E024-F79FE0C965AC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430F48D-C727-15C0-9FE0-8B07630643FD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083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37623"/>
            <a:ext cx="6826504" cy="1535489"/>
          </a:xfrm>
        </p:spPr>
        <p:txBody>
          <a:bodyPr anchor="b">
            <a:normAutofit/>
          </a:bodyPr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Gliederung</a:t>
            </a:r>
          </a:p>
        </p:txBody>
      </p:sp>
      <p:graphicFrame>
        <p:nvGraphicFramePr>
          <p:cNvPr id="10" name="Inhaltsplatzhalter 2">
            <a:extLst>
              <a:ext uri="{FF2B5EF4-FFF2-40B4-BE49-F238E27FC236}">
                <a16:creationId xmlns:a16="http://schemas.microsoft.com/office/drawing/2014/main" id="{72A7EC1A-1EBC-2666-975F-C63C6C8309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1272319"/>
              </p:ext>
            </p:extLst>
          </p:nvPr>
        </p:nvGraphicFramePr>
        <p:xfrm>
          <a:off x="4654296" y="2157984"/>
          <a:ext cx="6894576" cy="3483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8D7CB3C9-AFD7-F182-683A-505FB36C962C}"/>
              </a:ext>
            </a:extLst>
          </p:cNvPr>
          <p:cNvCxnSpPr>
            <a:cxnSpLocks/>
          </p:cNvCxnSpPr>
          <p:nvPr/>
        </p:nvCxnSpPr>
        <p:spPr>
          <a:xfrm>
            <a:off x="7338733" y="1868189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4" name="Grafik 3" descr="Ein Bild, das Säugetier, Gras, Hunderasse, Hund enthält.&#10;&#10;Automatisch generierte Beschreibung">
            <a:extLst>
              <a:ext uri="{FF2B5EF4-FFF2-40B4-BE49-F238E27FC236}">
                <a16:creationId xmlns:a16="http://schemas.microsoft.com/office/drawing/2014/main" id="{F0A0F07D-5044-C769-B7BD-F57D850B279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2782" r="23102"/>
          <a:stretch/>
        </p:blipFill>
        <p:spPr>
          <a:xfrm>
            <a:off x="0" y="0"/>
            <a:ext cx="4397104" cy="6858000"/>
          </a:xfrm>
          <a:prstGeom prst="rect">
            <a:avLst/>
          </a:prstGeom>
        </p:spPr>
      </p:pic>
      <p:pic>
        <p:nvPicPr>
          <p:cNvPr id="3" name="Grafik 2" descr="Pfotenabdrücke mit einfarbiger Füllung">
            <a:extLst>
              <a:ext uri="{FF2B5EF4-FFF2-40B4-BE49-F238E27FC236}">
                <a16:creationId xmlns:a16="http://schemas.microsoft.com/office/drawing/2014/main" id="{029C93C0-4127-B315-CEC8-B992E43B73E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r="50000" b="38661"/>
          <a:stretch/>
        </p:blipFill>
        <p:spPr>
          <a:xfrm>
            <a:off x="7890497" y="5926720"/>
            <a:ext cx="457200" cy="560884"/>
          </a:xfrm>
          <a:prstGeom prst="rect">
            <a:avLst/>
          </a:prstGeom>
        </p:spPr>
      </p:pic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E303A3C9-3DA7-ABF7-6472-238F934FF09D}"/>
              </a:ext>
            </a:extLst>
          </p:cNvPr>
          <p:cNvCxnSpPr>
            <a:cxnSpLocks/>
          </p:cNvCxnSpPr>
          <p:nvPr/>
        </p:nvCxnSpPr>
        <p:spPr>
          <a:xfrm>
            <a:off x="6471138" y="6252209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D5E199DB-A680-4B46-FF1B-35BFBBE69EE8}"/>
              </a:ext>
            </a:extLst>
          </p:cNvPr>
          <p:cNvCxnSpPr>
            <a:cxnSpLocks/>
          </p:cNvCxnSpPr>
          <p:nvPr/>
        </p:nvCxnSpPr>
        <p:spPr>
          <a:xfrm>
            <a:off x="8600048" y="6252209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46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117" y="316523"/>
            <a:ext cx="11512539" cy="1356360"/>
          </a:xfrm>
        </p:spPr>
        <p:txBody>
          <a:bodyPr/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1. Planung und Analyse - Zielsetzung</a:t>
            </a:r>
          </a:p>
        </p:txBody>
      </p:sp>
      <p:graphicFrame>
        <p:nvGraphicFramePr>
          <p:cNvPr id="8" name="Inhaltsplatzhalter 3">
            <a:extLst>
              <a:ext uri="{FF2B5EF4-FFF2-40B4-BE49-F238E27FC236}">
                <a16:creationId xmlns:a16="http://schemas.microsoft.com/office/drawing/2014/main" id="{82B6F32F-085D-0550-5852-926EC46998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5175081"/>
              </p:ext>
            </p:extLst>
          </p:nvPr>
        </p:nvGraphicFramePr>
        <p:xfrm>
          <a:off x="838200" y="1476643"/>
          <a:ext cx="10515600" cy="4740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889AACD-588C-F671-11F7-7F2D81620101}"/>
              </a:ext>
            </a:extLst>
          </p:cNvPr>
          <p:cNvCxnSpPr>
            <a:cxnSpLocks/>
          </p:cNvCxnSpPr>
          <p:nvPr/>
        </p:nvCxnSpPr>
        <p:spPr>
          <a:xfrm>
            <a:off x="5381171" y="1328059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1" name="Grafik 10" descr="Pfotenabdrücke mit einfarbiger Füllung">
            <a:extLst>
              <a:ext uri="{FF2B5EF4-FFF2-40B4-BE49-F238E27FC236}">
                <a16:creationId xmlns:a16="http://schemas.microsoft.com/office/drawing/2014/main" id="{3F140038-FD27-5C37-9FFD-B9537F5B032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754C46CD-B070-71FC-2762-A24B0F632332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E88B4F48-FD68-752F-535D-658B4D9BD794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856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26" y="262214"/>
            <a:ext cx="11688451" cy="1356360"/>
          </a:xfrm>
        </p:spPr>
        <p:txBody>
          <a:bodyPr/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1. Planung und Analyse – Zielgruppenanalyse 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88B6E494-4539-8A0F-A24A-758E43D2B4BC}"/>
              </a:ext>
            </a:extLst>
          </p:cNvPr>
          <p:cNvCxnSpPr>
            <a:cxnSpLocks/>
          </p:cNvCxnSpPr>
          <p:nvPr/>
        </p:nvCxnSpPr>
        <p:spPr>
          <a:xfrm>
            <a:off x="5381171" y="1444171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8" name="Grafik 7" descr="Pfotenabdrücke mit einfarbiger Füllung">
            <a:extLst>
              <a:ext uri="{FF2B5EF4-FFF2-40B4-BE49-F238E27FC236}">
                <a16:creationId xmlns:a16="http://schemas.microsoft.com/office/drawing/2014/main" id="{33764F89-1C70-3F17-481D-24961A3476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0918EB72-78BE-8B4D-2579-1F95EA4F77E2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FBBCB46-AF08-E583-870C-0D09605CB770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aphicFrame>
        <p:nvGraphicFramePr>
          <p:cNvPr id="3" name="Diagramm 2">
            <a:extLst>
              <a:ext uri="{FF2B5EF4-FFF2-40B4-BE49-F238E27FC236}">
                <a16:creationId xmlns:a16="http://schemas.microsoft.com/office/drawing/2014/main" id="{54CD556D-5C38-012E-E453-017A0C0569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3680885"/>
              </p:ext>
            </p:extLst>
          </p:nvPr>
        </p:nvGraphicFramePr>
        <p:xfrm>
          <a:off x="-61053" y="869438"/>
          <a:ext cx="1019487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A903DCFA-F677-DAFE-32A6-3C757B6A8A5C}"/>
              </a:ext>
            </a:extLst>
          </p:cNvPr>
          <p:cNvSpPr txBox="1"/>
          <p:nvPr/>
        </p:nvSpPr>
        <p:spPr>
          <a:xfrm>
            <a:off x="8623110" y="3105834"/>
            <a:ext cx="3161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Webseite: Übersicht über alle Tiere, Infos zum Vermittlungsablauf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40A07994-6C00-AC62-EC7F-95CBF8BFD84D}"/>
              </a:ext>
            </a:extLst>
          </p:cNvPr>
          <p:cNvCxnSpPr/>
          <p:nvPr/>
        </p:nvCxnSpPr>
        <p:spPr>
          <a:xfrm>
            <a:off x="8195481" y="3487003"/>
            <a:ext cx="30025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35FFE0A-CEDB-E628-1EBB-CF9E735FF144}"/>
              </a:ext>
            </a:extLst>
          </p:cNvPr>
          <p:cNvCxnSpPr/>
          <p:nvPr/>
        </p:nvCxnSpPr>
        <p:spPr>
          <a:xfrm>
            <a:off x="7288126" y="5017827"/>
            <a:ext cx="30025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177ED71-F9FD-2773-C02C-5141EDF9EDBD}"/>
              </a:ext>
            </a:extLst>
          </p:cNvPr>
          <p:cNvSpPr txBox="1"/>
          <p:nvPr/>
        </p:nvSpPr>
        <p:spPr>
          <a:xfrm>
            <a:off x="7649570" y="4833161"/>
            <a:ext cx="54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…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E308043B-F642-1893-A85A-8C27FA267A70}"/>
              </a:ext>
            </a:extLst>
          </p:cNvPr>
          <p:cNvCxnSpPr/>
          <p:nvPr/>
        </p:nvCxnSpPr>
        <p:spPr>
          <a:xfrm>
            <a:off x="4817559" y="5279409"/>
            <a:ext cx="30025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E554C5D1-8AAA-6C08-FDD5-0CF299348D32}"/>
              </a:ext>
            </a:extLst>
          </p:cNvPr>
          <p:cNvSpPr txBox="1"/>
          <p:nvPr/>
        </p:nvSpPr>
        <p:spPr>
          <a:xfrm>
            <a:off x="5179003" y="5094743"/>
            <a:ext cx="54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…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36002DFE-9590-C04A-897C-4C0D03CE484F}"/>
              </a:ext>
            </a:extLst>
          </p:cNvPr>
          <p:cNvCxnSpPr/>
          <p:nvPr/>
        </p:nvCxnSpPr>
        <p:spPr>
          <a:xfrm>
            <a:off x="2991356" y="3989733"/>
            <a:ext cx="30025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12072E5C-08F6-1BC5-CDE0-E5E170EA4347}"/>
              </a:ext>
            </a:extLst>
          </p:cNvPr>
          <p:cNvSpPr txBox="1"/>
          <p:nvPr/>
        </p:nvSpPr>
        <p:spPr>
          <a:xfrm>
            <a:off x="3352800" y="3805067"/>
            <a:ext cx="54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82174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015" y="167766"/>
            <a:ext cx="11571968" cy="1356360"/>
          </a:xfrm>
        </p:spPr>
        <p:txBody>
          <a:bodyPr/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2. Entwurf – Struktur</a:t>
            </a:r>
          </a:p>
        </p:txBody>
      </p:sp>
      <p:graphicFrame>
        <p:nvGraphicFramePr>
          <p:cNvPr id="14" name="Diagramm 13">
            <a:extLst>
              <a:ext uri="{FF2B5EF4-FFF2-40B4-BE49-F238E27FC236}">
                <a16:creationId xmlns:a16="http://schemas.microsoft.com/office/drawing/2014/main" id="{69ED1056-205F-2026-7B77-AF8205D18F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5032958"/>
              </p:ext>
            </p:extLst>
          </p:nvPr>
        </p:nvGraphicFramePr>
        <p:xfrm>
          <a:off x="426328" y="1429293"/>
          <a:ext cx="11339342" cy="45790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Grafik 7" descr="Pfotenabdrücke mit einfarbiger Füllung">
            <a:extLst>
              <a:ext uri="{FF2B5EF4-FFF2-40B4-BE49-F238E27FC236}">
                <a16:creationId xmlns:a16="http://schemas.microsoft.com/office/drawing/2014/main" id="{2D103DC9-B9CB-1BC1-FEDA-BCA70620962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53CB031-6E6D-9431-E8D2-B6D3250E69C7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CD95B0A-E627-E033-405F-2CD6885E5BF5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B0310044-CCD7-59E9-B6C6-3C6EFB547E49}"/>
              </a:ext>
            </a:extLst>
          </p:cNvPr>
          <p:cNvCxnSpPr>
            <a:cxnSpLocks/>
          </p:cNvCxnSpPr>
          <p:nvPr/>
        </p:nvCxnSpPr>
        <p:spPr>
          <a:xfrm>
            <a:off x="5359877" y="1270000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5434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503" y="184727"/>
            <a:ext cx="11364748" cy="1356360"/>
          </a:xfrm>
        </p:spPr>
        <p:txBody>
          <a:bodyPr/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2. Entwurf - Logo</a:t>
            </a:r>
            <a:endParaRPr lang="de-DE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6" name="Inhaltsplatzhalter 3">
            <a:extLst>
              <a:ext uri="{FF2B5EF4-FFF2-40B4-BE49-F238E27FC236}">
                <a16:creationId xmlns:a16="http://schemas.microsoft.com/office/drawing/2014/main" id="{205E38EA-9762-ECC0-EE92-1D2E2D0968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4707695"/>
              </p:ext>
            </p:extLst>
          </p:nvPr>
        </p:nvGraphicFramePr>
        <p:xfrm>
          <a:off x="1171495" y="1541087"/>
          <a:ext cx="4811352" cy="36116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BE97F89-E4E5-5550-77AD-4D754A0933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2404" y="1541087"/>
            <a:ext cx="9027191" cy="2148393"/>
          </a:xfrm>
          <a:prstGeom prst="rect">
            <a:avLst/>
          </a:prstGeom>
        </p:spPr>
      </p:pic>
      <p:graphicFrame>
        <p:nvGraphicFramePr>
          <p:cNvPr id="7" name="Inhaltsplatzhalter 3">
            <a:extLst>
              <a:ext uri="{FF2B5EF4-FFF2-40B4-BE49-F238E27FC236}">
                <a16:creationId xmlns:a16="http://schemas.microsoft.com/office/drawing/2014/main" id="{0830422F-B552-FCA7-6E09-7C285C17015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1304053"/>
              </p:ext>
            </p:extLst>
          </p:nvPr>
        </p:nvGraphicFramePr>
        <p:xfrm>
          <a:off x="6865899" y="1505420"/>
          <a:ext cx="4811352" cy="36116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9CCA8BC3-B4C3-2DF0-4A8E-1378B77B8AA5}"/>
              </a:ext>
            </a:extLst>
          </p:cNvPr>
          <p:cNvSpPr/>
          <p:nvPr/>
        </p:nvSpPr>
        <p:spPr>
          <a:xfrm>
            <a:off x="6231862" y="2975547"/>
            <a:ext cx="569626" cy="906905"/>
          </a:xfrm>
          <a:prstGeom prst="rightArrow">
            <a:avLst/>
          </a:prstGeom>
          <a:solidFill>
            <a:srgbClr val="83B25B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1" name="Grafik 10" descr="Pfotenabdrücke mit einfarbiger Füllung">
            <a:extLst>
              <a:ext uri="{FF2B5EF4-FFF2-40B4-BE49-F238E27FC236}">
                <a16:creationId xmlns:a16="http://schemas.microsoft.com/office/drawing/2014/main" id="{08AD949A-8E9B-C823-D0CE-63338E66AA6E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1E4AA089-E121-2EB2-39F8-12C43E68EEC5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212C0C7C-6029-2FA0-D7FA-8171C90238D3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FD57D06C-9C30-A207-FEB5-6C9CC1029A91}"/>
              </a:ext>
            </a:extLst>
          </p:cNvPr>
          <p:cNvCxnSpPr>
            <a:cxnSpLocks/>
          </p:cNvCxnSpPr>
          <p:nvPr/>
        </p:nvCxnSpPr>
        <p:spPr>
          <a:xfrm>
            <a:off x="5359877" y="1270000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8492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065 0.3673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183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7" grpId="0">
        <p:bldAsOne/>
      </p:bldGraphic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503" y="184727"/>
            <a:ext cx="11364748" cy="1356360"/>
          </a:xfrm>
        </p:spPr>
        <p:txBody>
          <a:bodyPr/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2. Entwurf – Layout Bildschirmansicht 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4B9A8446-955D-3684-2C0F-FCEAA79D2A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2754" t="2477" r="1237" b="3121"/>
          <a:stretch/>
        </p:blipFill>
        <p:spPr>
          <a:xfrm>
            <a:off x="726830" y="1415217"/>
            <a:ext cx="4801773" cy="2213289"/>
          </a:xfrm>
          <a:ln w="19050">
            <a:solidFill>
              <a:srgbClr val="83B25B"/>
            </a:solidFill>
          </a:ln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B952C2C-0B06-C0BA-B335-75C32EDEEB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15217"/>
            <a:ext cx="4730204" cy="2213288"/>
          </a:xfrm>
          <a:prstGeom prst="rect">
            <a:avLst/>
          </a:prstGeom>
          <a:ln w="19050">
            <a:solidFill>
              <a:srgbClr val="83B25B"/>
            </a:solidFill>
          </a:ln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F77AE8-28FE-151D-424E-31D5D93AAF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27" t="2407" r="1041" b="3958"/>
          <a:stretch/>
        </p:blipFill>
        <p:spPr>
          <a:xfrm>
            <a:off x="3428504" y="3848397"/>
            <a:ext cx="4734613" cy="2140771"/>
          </a:xfrm>
          <a:prstGeom prst="rect">
            <a:avLst/>
          </a:prstGeom>
          <a:ln w="19050">
            <a:solidFill>
              <a:srgbClr val="83B25B"/>
            </a:solidFill>
          </a:ln>
        </p:spPr>
      </p:pic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4182EE78-E630-F4DA-DA79-870FF4BA3EC2}"/>
              </a:ext>
            </a:extLst>
          </p:cNvPr>
          <p:cNvCxnSpPr>
            <a:cxnSpLocks/>
          </p:cNvCxnSpPr>
          <p:nvPr/>
        </p:nvCxnSpPr>
        <p:spPr>
          <a:xfrm>
            <a:off x="5359877" y="1270000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7" name="Grafik 6" descr="Pfotenabdrücke mit einfarbiger Füllung">
            <a:extLst>
              <a:ext uri="{FF2B5EF4-FFF2-40B4-BE49-F238E27FC236}">
                <a16:creationId xmlns:a16="http://schemas.microsoft.com/office/drawing/2014/main" id="{CE4A2C64-ADED-AEF8-061E-D27D4672634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039D6E1E-8040-8E91-38C5-A75333FB7F30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F7173B7-53B0-1E04-E87F-D63EF1B70E89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4152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18D65-1CE1-CC2C-153A-DB490720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844" y="201010"/>
            <a:ext cx="11660311" cy="1356360"/>
          </a:xfrm>
        </p:spPr>
        <p:txBody>
          <a:bodyPr/>
          <a:lstStyle/>
          <a:p>
            <a:pPr algn="ctr"/>
            <a:r>
              <a:rPr lang="de-DE" dirty="0">
                <a:latin typeface="Comic Sans MS" panose="030F0702030302020204" pitchFamily="66" charset="0"/>
              </a:rPr>
              <a:t>2. Entwurf – Layout Handyansicht 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5200E80-A4B2-BB62-1894-7B0FD8DB42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54040" t="1140" r="1050" b="1259"/>
          <a:stretch/>
        </p:blipFill>
        <p:spPr>
          <a:xfrm>
            <a:off x="3718256" y="1471183"/>
            <a:ext cx="2029650" cy="3667065"/>
          </a:xfrm>
          <a:ln w="19050">
            <a:solidFill>
              <a:srgbClr val="83B25B"/>
            </a:solidFill>
          </a:ln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FAB3A7C-51F3-5C3D-D176-DD743216E6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2" t="52996" r="53399" b="3021"/>
          <a:stretch/>
        </p:blipFill>
        <p:spPr>
          <a:xfrm>
            <a:off x="3718256" y="4343401"/>
            <a:ext cx="2029650" cy="1683498"/>
          </a:xfrm>
          <a:prstGeom prst="rect">
            <a:avLst/>
          </a:prstGeom>
          <a:ln w="19050">
            <a:solidFill>
              <a:srgbClr val="83B25B"/>
            </a:solidFill>
          </a:ln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370A7E5-9418-CCBA-0D60-72C5E18E12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76" t="1120" r="2393" b="1253"/>
          <a:stretch/>
        </p:blipFill>
        <p:spPr>
          <a:xfrm>
            <a:off x="6385936" y="1471183"/>
            <a:ext cx="2042469" cy="3103877"/>
          </a:xfrm>
          <a:prstGeom prst="rect">
            <a:avLst/>
          </a:prstGeom>
          <a:ln w="19050">
            <a:solidFill>
              <a:srgbClr val="83B25B"/>
            </a:solidFill>
          </a:ln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18E0D0B-8106-FAE4-31CD-526147D2FA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49" t="1309" r="2684" b="910"/>
          <a:stretch/>
        </p:blipFill>
        <p:spPr>
          <a:xfrm>
            <a:off x="9226801" y="1471183"/>
            <a:ext cx="2247567" cy="4323077"/>
          </a:xfrm>
          <a:prstGeom prst="rect">
            <a:avLst/>
          </a:prstGeom>
          <a:ln w="19050">
            <a:solidFill>
              <a:srgbClr val="83B25B"/>
            </a:solidFill>
          </a:ln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E1A94EDE-C141-5128-1454-8F3C281EA35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88" t="2057" r="78978" b="2519"/>
          <a:stretch/>
        </p:blipFill>
        <p:spPr>
          <a:xfrm>
            <a:off x="717632" y="1471183"/>
            <a:ext cx="2084838" cy="3667065"/>
          </a:xfrm>
          <a:prstGeom prst="rect">
            <a:avLst/>
          </a:prstGeom>
          <a:ln w="19050">
            <a:solidFill>
              <a:srgbClr val="83B25B"/>
            </a:solidFill>
          </a:ln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4B8B26F-6D0B-5320-B92F-85CCD2056B6B}"/>
              </a:ext>
            </a:extLst>
          </p:cNvPr>
          <p:cNvCxnSpPr>
            <a:cxnSpLocks/>
          </p:cNvCxnSpPr>
          <p:nvPr/>
        </p:nvCxnSpPr>
        <p:spPr>
          <a:xfrm>
            <a:off x="5359877" y="1270000"/>
            <a:ext cx="1429657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2" name="Grafik 11" descr="Pfotenabdrücke mit einfarbiger Füllung">
            <a:extLst>
              <a:ext uri="{FF2B5EF4-FFF2-40B4-BE49-F238E27FC236}">
                <a16:creationId xmlns:a16="http://schemas.microsoft.com/office/drawing/2014/main" id="{2EF08D80-7C1E-2B65-B36A-F454230E8A8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r="50000" b="38661"/>
          <a:stretch/>
        </p:blipFill>
        <p:spPr>
          <a:xfrm>
            <a:off x="5849343" y="6112389"/>
            <a:ext cx="457200" cy="560884"/>
          </a:xfrm>
          <a:prstGeom prst="rect">
            <a:avLst/>
          </a:prstGeom>
        </p:spPr>
      </p:pic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616FB4D2-3ED0-A888-344B-6EA99D9817E9}"/>
              </a:ext>
            </a:extLst>
          </p:cNvPr>
          <p:cNvCxnSpPr>
            <a:cxnSpLocks/>
          </p:cNvCxnSpPr>
          <p:nvPr/>
        </p:nvCxnSpPr>
        <p:spPr>
          <a:xfrm>
            <a:off x="442998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12B9D688-51ED-D048-897D-9A4A514672DC}"/>
              </a:ext>
            </a:extLst>
          </p:cNvPr>
          <p:cNvCxnSpPr>
            <a:cxnSpLocks/>
          </p:cNvCxnSpPr>
          <p:nvPr/>
        </p:nvCxnSpPr>
        <p:spPr>
          <a:xfrm>
            <a:off x="6558894" y="6437878"/>
            <a:ext cx="1212805" cy="0"/>
          </a:xfrm>
          <a:prstGeom prst="line">
            <a:avLst/>
          </a:prstGeom>
          <a:ln w="38100">
            <a:solidFill>
              <a:srgbClr val="83B25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0291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1061</Words>
  <Application>Microsoft Office PowerPoint</Application>
  <PresentationFormat>Breitbild</PresentationFormat>
  <Paragraphs>176</Paragraphs>
  <Slides>16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Comic Sans MS</vt:lpstr>
      <vt:lpstr>Wingdings</vt:lpstr>
      <vt:lpstr>Office Theme</vt:lpstr>
      <vt:lpstr>PowerPoint-Präsentation</vt:lpstr>
      <vt:lpstr>Grundlagen der Webprogrammierung </vt:lpstr>
      <vt:lpstr>Gliederung</vt:lpstr>
      <vt:lpstr>1. Planung und Analyse - Zielsetzung</vt:lpstr>
      <vt:lpstr>1. Planung und Analyse – Zielgruppenanalyse </vt:lpstr>
      <vt:lpstr>2. Entwurf – Struktur</vt:lpstr>
      <vt:lpstr>2. Entwurf - Logo</vt:lpstr>
      <vt:lpstr>2. Entwurf – Layout Bildschirmansicht </vt:lpstr>
      <vt:lpstr>2. Entwurf – Layout Handyansicht </vt:lpstr>
      <vt:lpstr>2. Entwurf – Abschluss</vt:lpstr>
      <vt:lpstr>3. Implementierung - Aufgabenteilung </vt:lpstr>
      <vt:lpstr>4. Live Vorstellung unserer Website </vt:lpstr>
      <vt:lpstr>5. Fazit - Feedback zur Website</vt:lpstr>
      <vt:lpstr>6. Fazit - Erreichung unserer Zielsetzung</vt:lpstr>
      <vt:lpstr>6. Fazit - Kompetenzen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ms245737</dc:creator>
  <cp:lastModifiedBy>ms245737</cp:lastModifiedBy>
  <cp:revision>62</cp:revision>
  <cp:lastPrinted>2024-07-07T15:20:58Z</cp:lastPrinted>
  <dcterms:created xsi:type="dcterms:W3CDTF">2024-07-01T07:02:12Z</dcterms:created>
  <dcterms:modified xsi:type="dcterms:W3CDTF">2024-07-08T19:22:28Z</dcterms:modified>
</cp:coreProperties>
</file>

<file path=docProps/thumbnail.jpeg>
</file>